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1"/>
  </p:notesMasterIdLst>
  <p:sldIdLst>
    <p:sldId id="256" r:id="rId2"/>
    <p:sldId id="258" r:id="rId3"/>
    <p:sldId id="259" r:id="rId4"/>
    <p:sldId id="260" r:id="rId5"/>
    <p:sldId id="261" r:id="rId6"/>
    <p:sldId id="262" r:id="rId7"/>
    <p:sldId id="303" r:id="rId8"/>
    <p:sldId id="264" r:id="rId9"/>
    <p:sldId id="304" r:id="rId10"/>
    <p:sldId id="269" r:id="rId11"/>
    <p:sldId id="266" r:id="rId12"/>
    <p:sldId id="305" r:id="rId13"/>
    <p:sldId id="306" r:id="rId14"/>
    <p:sldId id="307" r:id="rId15"/>
    <p:sldId id="308" r:id="rId16"/>
    <p:sldId id="278" r:id="rId17"/>
    <p:sldId id="309" r:id="rId18"/>
    <p:sldId id="280" r:id="rId19"/>
    <p:sldId id="282" r:id="rId20"/>
  </p:sldIdLst>
  <p:sldSz cx="9144000" cy="5143500" type="screen16x9"/>
  <p:notesSz cx="6858000" cy="9144000"/>
  <p:embeddedFontLst>
    <p:embeddedFont>
      <p:font typeface="Open Sans" panose="020B0606030504020204" pitchFamily="34" charset="0"/>
      <p:regular r:id="rId22"/>
      <p:bold r:id="rId23"/>
      <p:italic r:id="rId24"/>
      <p:boldItalic r:id="rId25"/>
    </p:embeddedFont>
    <p:embeddedFont>
      <p:font typeface="Open Sans ExtraBold" panose="020B0906030804020204" pitchFamily="34" charset="0"/>
      <p:bold r:id="rId26"/>
      <p:boldItalic r:id="rId27"/>
    </p:embeddedFont>
    <p:embeddedFont>
      <p:font typeface="Russo One"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C33492-380A-43E1-8F38-AEFA50419F85}">
  <a:tblStyle styleId="{ADC33492-380A-43E1-8F38-AEFA50419F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94007" autoAdjust="0"/>
  </p:normalViewPr>
  <p:slideViewPr>
    <p:cSldViewPr snapToGrid="0">
      <p:cViewPr varScale="1">
        <p:scale>
          <a:sx n="141" d="100"/>
          <a:sy n="141" d="100"/>
        </p:scale>
        <p:origin x="16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8b0aa6b64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8b0aa6b64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af02198b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af02198b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8b5cbd797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8b5cbd797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24b2d57fd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24b2d57fd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038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8c1b5d575e_0_17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8c1b5d575e_0_17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824b2d57fd_0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824b2d57fd_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8b0aa6b640_0_5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8b0aa6b640_0_5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8b5cbd79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8b5cbd79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8b0aa6b640_0_5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8b0aa6b640_0_5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8c1b5d575e_0_18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8c1b5d575e_0_18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b5cbd7972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b5cbd7972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80fc3095c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80fc3095c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019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80fc3095c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80fc3095c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80fc3095c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80fc3095c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00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694288" y="1377696"/>
            <a:ext cx="7738200" cy="1304400"/>
          </a:xfrm>
          <a:prstGeom prst="rect">
            <a:avLst/>
          </a:prstGeom>
        </p:spPr>
        <p:txBody>
          <a:bodyPr spcFirstLastPara="1" wrap="square" lIns="0" tIns="0" rIns="0" bIns="0" anchor="b" anchorCtr="0">
            <a:noAutofit/>
          </a:bodyPr>
          <a:lstStyle>
            <a:lvl1pPr lvl="0" algn="ctr">
              <a:spcBef>
                <a:spcPts val="0"/>
              </a:spcBef>
              <a:spcAft>
                <a:spcPts val="0"/>
              </a:spcAft>
              <a:buSzPts val="6000"/>
              <a:buNone/>
              <a:defRPr sz="4500">
                <a:solidFill>
                  <a:schemeClr val="accent5"/>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9" name="Google Shape;9;p2"/>
          <p:cNvSpPr/>
          <p:nvPr/>
        </p:nvSpPr>
        <p:spPr>
          <a:xfrm rot="10800000">
            <a:off x="587605" y="3059788"/>
            <a:ext cx="88914" cy="89582"/>
          </a:xfrm>
          <a:custGeom>
            <a:avLst/>
            <a:gdLst/>
            <a:ahLst/>
            <a:cxnLst/>
            <a:rect l="l" t="t" r="r" b="b"/>
            <a:pathLst>
              <a:path w="421" h="420" extrusionOk="0">
                <a:moveTo>
                  <a:pt x="1" y="0"/>
                </a:moveTo>
                <a:lnTo>
                  <a:pt x="1" y="420"/>
                </a:lnTo>
                <a:lnTo>
                  <a:pt x="420" y="420"/>
                </a:lnTo>
                <a:lnTo>
                  <a:pt x="4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498480" y="3866452"/>
            <a:ext cx="89337" cy="89582"/>
          </a:xfrm>
          <a:custGeom>
            <a:avLst/>
            <a:gdLst/>
            <a:ahLst/>
            <a:cxnLst/>
            <a:rect l="l" t="t" r="r" b="b"/>
            <a:pathLst>
              <a:path w="423" h="420" extrusionOk="0">
                <a:moveTo>
                  <a:pt x="0" y="0"/>
                </a:moveTo>
                <a:lnTo>
                  <a:pt x="0" y="420"/>
                </a:lnTo>
                <a:lnTo>
                  <a:pt x="423" y="420"/>
                </a:lnTo>
                <a:lnTo>
                  <a:pt x="4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a:off x="-214225" y="2787236"/>
            <a:ext cx="88703" cy="89582"/>
          </a:xfrm>
          <a:custGeom>
            <a:avLst/>
            <a:gdLst/>
            <a:ahLst/>
            <a:cxnLst/>
            <a:rect l="l" t="t" r="r" b="b"/>
            <a:pathLst>
              <a:path w="420" h="420" extrusionOk="0">
                <a:moveTo>
                  <a:pt x="0" y="0"/>
                </a:moveTo>
                <a:lnTo>
                  <a:pt x="0" y="420"/>
                </a:lnTo>
                <a:lnTo>
                  <a:pt x="420" y="420"/>
                </a:lnTo>
                <a:lnTo>
                  <a:pt x="4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89545" y="3437976"/>
            <a:ext cx="88703" cy="90435"/>
          </a:xfrm>
          <a:custGeom>
            <a:avLst/>
            <a:gdLst/>
            <a:ahLst/>
            <a:cxnLst/>
            <a:rect l="l" t="t" r="r" b="b"/>
            <a:pathLst>
              <a:path w="420" h="424" extrusionOk="0">
                <a:moveTo>
                  <a:pt x="0" y="1"/>
                </a:moveTo>
                <a:lnTo>
                  <a:pt x="0" y="424"/>
                </a:lnTo>
                <a:lnTo>
                  <a:pt x="420" y="424"/>
                </a:lnTo>
                <a:lnTo>
                  <a:pt x="4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713225" y="539500"/>
            <a:ext cx="336631" cy="343199"/>
            <a:chOff x="713225" y="3660775"/>
            <a:chExt cx="336631" cy="343199"/>
          </a:xfrm>
        </p:grpSpPr>
        <p:sp>
          <p:nvSpPr>
            <p:cNvPr id="14" name="Google Shape;14;p2"/>
            <p:cNvSpPr/>
            <p:nvPr/>
          </p:nvSpPr>
          <p:spPr>
            <a:xfrm>
              <a:off x="980341" y="3660775"/>
              <a:ext cx="69515" cy="70815"/>
            </a:xfrm>
            <a:custGeom>
              <a:avLst/>
              <a:gdLst/>
              <a:ahLst/>
              <a:cxnLst/>
              <a:rect l="l" t="t" r="r" b="b"/>
              <a:pathLst>
                <a:path w="1016" h="1035" extrusionOk="0">
                  <a:moveTo>
                    <a:pt x="1" y="1"/>
                  </a:moveTo>
                  <a:lnTo>
                    <a:pt x="1" y="1034"/>
                  </a:lnTo>
                  <a:lnTo>
                    <a:pt x="1015" y="1034"/>
                  </a:lnTo>
                  <a:lnTo>
                    <a:pt x="10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13225" y="3933228"/>
              <a:ext cx="70746" cy="70746"/>
            </a:xfrm>
            <a:custGeom>
              <a:avLst/>
              <a:gdLst/>
              <a:ahLst/>
              <a:cxnLst/>
              <a:rect l="l" t="t" r="r" b="b"/>
              <a:pathLst>
                <a:path w="1034" h="1034" extrusionOk="0">
                  <a:moveTo>
                    <a:pt x="0" y="0"/>
                  </a:moveTo>
                  <a:lnTo>
                    <a:pt x="0" y="1034"/>
                  </a:lnTo>
                  <a:lnTo>
                    <a:pt x="1034" y="1034"/>
                  </a:lnTo>
                  <a:lnTo>
                    <a:pt x="1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980341" y="3933228"/>
              <a:ext cx="69515" cy="70746"/>
            </a:xfrm>
            <a:custGeom>
              <a:avLst/>
              <a:gdLst/>
              <a:ahLst/>
              <a:cxnLst/>
              <a:rect l="l" t="t" r="r" b="b"/>
              <a:pathLst>
                <a:path w="1016" h="1034" extrusionOk="0">
                  <a:moveTo>
                    <a:pt x="1" y="0"/>
                  </a:moveTo>
                  <a:lnTo>
                    <a:pt x="1" y="1034"/>
                  </a:lnTo>
                  <a:lnTo>
                    <a:pt x="1015" y="1034"/>
                  </a:lnTo>
                  <a:lnTo>
                    <a:pt x="1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13225" y="3660775"/>
              <a:ext cx="70746" cy="70815"/>
            </a:xfrm>
            <a:custGeom>
              <a:avLst/>
              <a:gdLst/>
              <a:ahLst/>
              <a:cxnLst/>
              <a:rect l="l" t="t" r="r" b="b"/>
              <a:pathLst>
                <a:path w="1034" h="1035" extrusionOk="0">
                  <a:moveTo>
                    <a:pt x="0" y="1"/>
                  </a:moveTo>
                  <a:lnTo>
                    <a:pt x="0" y="1034"/>
                  </a:lnTo>
                  <a:lnTo>
                    <a:pt x="1034" y="1034"/>
                  </a:lnTo>
                  <a:lnTo>
                    <a:pt x="1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16230" y="3799601"/>
              <a:ext cx="70746" cy="69515"/>
            </a:xfrm>
            <a:custGeom>
              <a:avLst/>
              <a:gdLst/>
              <a:ahLst/>
              <a:cxnLst/>
              <a:rect l="l" t="t" r="r" b="b"/>
              <a:pathLst>
                <a:path w="1034" h="1016" extrusionOk="0">
                  <a:moveTo>
                    <a:pt x="0" y="1"/>
                  </a:moveTo>
                  <a:lnTo>
                    <a:pt x="0" y="1015"/>
                  </a:lnTo>
                  <a:lnTo>
                    <a:pt x="1034" y="1015"/>
                  </a:lnTo>
                  <a:lnTo>
                    <a:pt x="1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80004" y="3799601"/>
              <a:ext cx="70746" cy="69515"/>
            </a:xfrm>
            <a:custGeom>
              <a:avLst/>
              <a:gdLst/>
              <a:ahLst/>
              <a:cxnLst/>
              <a:rect l="l" t="t" r="r" b="b"/>
              <a:pathLst>
                <a:path w="1034" h="1016" extrusionOk="0">
                  <a:moveTo>
                    <a:pt x="0" y="1"/>
                  </a:moveTo>
                  <a:lnTo>
                    <a:pt x="0" y="1015"/>
                  </a:lnTo>
                  <a:lnTo>
                    <a:pt x="1034" y="1015"/>
                  </a:lnTo>
                  <a:lnTo>
                    <a:pt x="1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48083" y="3730222"/>
              <a:ext cx="69515" cy="70746"/>
            </a:xfrm>
            <a:custGeom>
              <a:avLst/>
              <a:gdLst/>
              <a:ahLst/>
              <a:cxnLst/>
              <a:rect l="l" t="t" r="r" b="b"/>
              <a:pathLst>
                <a:path w="1016" h="1034" extrusionOk="0">
                  <a:moveTo>
                    <a:pt x="1" y="0"/>
                  </a:moveTo>
                  <a:lnTo>
                    <a:pt x="1" y="1034"/>
                  </a:lnTo>
                  <a:lnTo>
                    <a:pt x="1015" y="1034"/>
                  </a:lnTo>
                  <a:lnTo>
                    <a:pt x="1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49383" y="3866380"/>
              <a:ext cx="69515" cy="69515"/>
            </a:xfrm>
            <a:custGeom>
              <a:avLst/>
              <a:gdLst/>
              <a:ahLst/>
              <a:cxnLst/>
              <a:rect l="l" t="t" r="r" b="b"/>
              <a:pathLst>
                <a:path w="1016" h="1016" extrusionOk="0">
                  <a:moveTo>
                    <a:pt x="1" y="1"/>
                  </a:moveTo>
                  <a:lnTo>
                    <a:pt x="1" y="1015"/>
                  </a:lnTo>
                  <a:lnTo>
                    <a:pt x="1015" y="1015"/>
                  </a:lnTo>
                  <a:lnTo>
                    <a:pt x="10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8094100" y="539500"/>
            <a:ext cx="336631" cy="343199"/>
            <a:chOff x="8138150" y="3660775"/>
            <a:chExt cx="336631" cy="343199"/>
          </a:xfrm>
        </p:grpSpPr>
        <p:sp>
          <p:nvSpPr>
            <p:cNvPr id="23" name="Google Shape;23;p2"/>
            <p:cNvSpPr/>
            <p:nvPr/>
          </p:nvSpPr>
          <p:spPr>
            <a:xfrm>
              <a:off x="8405266" y="3660775"/>
              <a:ext cx="69515" cy="70815"/>
            </a:xfrm>
            <a:custGeom>
              <a:avLst/>
              <a:gdLst/>
              <a:ahLst/>
              <a:cxnLst/>
              <a:rect l="l" t="t" r="r" b="b"/>
              <a:pathLst>
                <a:path w="1016" h="1035" extrusionOk="0">
                  <a:moveTo>
                    <a:pt x="1" y="1"/>
                  </a:moveTo>
                  <a:lnTo>
                    <a:pt x="1" y="1034"/>
                  </a:lnTo>
                  <a:lnTo>
                    <a:pt x="1015" y="1034"/>
                  </a:lnTo>
                  <a:lnTo>
                    <a:pt x="10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38150" y="3933228"/>
              <a:ext cx="70746" cy="70746"/>
            </a:xfrm>
            <a:custGeom>
              <a:avLst/>
              <a:gdLst/>
              <a:ahLst/>
              <a:cxnLst/>
              <a:rect l="l" t="t" r="r" b="b"/>
              <a:pathLst>
                <a:path w="1034" h="1034" extrusionOk="0">
                  <a:moveTo>
                    <a:pt x="0" y="0"/>
                  </a:moveTo>
                  <a:lnTo>
                    <a:pt x="0" y="1034"/>
                  </a:lnTo>
                  <a:lnTo>
                    <a:pt x="1034" y="1034"/>
                  </a:lnTo>
                  <a:lnTo>
                    <a:pt x="1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405266" y="3933228"/>
              <a:ext cx="69515" cy="70746"/>
            </a:xfrm>
            <a:custGeom>
              <a:avLst/>
              <a:gdLst/>
              <a:ahLst/>
              <a:cxnLst/>
              <a:rect l="l" t="t" r="r" b="b"/>
              <a:pathLst>
                <a:path w="1016" h="1034" extrusionOk="0">
                  <a:moveTo>
                    <a:pt x="1" y="0"/>
                  </a:moveTo>
                  <a:lnTo>
                    <a:pt x="1" y="1034"/>
                  </a:lnTo>
                  <a:lnTo>
                    <a:pt x="1015" y="1034"/>
                  </a:lnTo>
                  <a:lnTo>
                    <a:pt x="1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138150" y="3660775"/>
              <a:ext cx="70746" cy="70815"/>
            </a:xfrm>
            <a:custGeom>
              <a:avLst/>
              <a:gdLst/>
              <a:ahLst/>
              <a:cxnLst/>
              <a:rect l="l" t="t" r="r" b="b"/>
              <a:pathLst>
                <a:path w="1034" h="1035" extrusionOk="0">
                  <a:moveTo>
                    <a:pt x="0" y="1"/>
                  </a:moveTo>
                  <a:lnTo>
                    <a:pt x="0" y="1034"/>
                  </a:lnTo>
                  <a:lnTo>
                    <a:pt x="1034" y="1034"/>
                  </a:lnTo>
                  <a:lnTo>
                    <a:pt x="1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41155" y="3799601"/>
              <a:ext cx="70746" cy="69515"/>
            </a:xfrm>
            <a:custGeom>
              <a:avLst/>
              <a:gdLst/>
              <a:ahLst/>
              <a:cxnLst/>
              <a:rect l="l" t="t" r="r" b="b"/>
              <a:pathLst>
                <a:path w="1034" h="1016" extrusionOk="0">
                  <a:moveTo>
                    <a:pt x="0" y="1"/>
                  </a:moveTo>
                  <a:lnTo>
                    <a:pt x="0" y="1015"/>
                  </a:lnTo>
                  <a:lnTo>
                    <a:pt x="1034" y="1015"/>
                  </a:lnTo>
                  <a:lnTo>
                    <a:pt x="1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204929" y="3799601"/>
              <a:ext cx="70746" cy="69515"/>
            </a:xfrm>
            <a:custGeom>
              <a:avLst/>
              <a:gdLst/>
              <a:ahLst/>
              <a:cxnLst/>
              <a:rect l="l" t="t" r="r" b="b"/>
              <a:pathLst>
                <a:path w="1034" h="1016" extrusionOk="0">
                  <a:moveTo>
                    <a:pt x="0" y="1"/>
                  </a:moveTo>
                  <a:lnTo>
                    <a:pt x="0" y="1015"/>
                  </a:lnTo>
                  <a:lnTo>
                    <a:pt x="1034" y="1015"/>
                  </a:lnTo>
                  <a:lnTo>
                    <a:pt x="1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273008" y="3730222"/>
              <a:ext cx="69515" cy="70746"/>
            </a:xfrm>
            <a:custGeom>
              <a:avLst/>
              <a:gdLst/>
              <a:ahLst/>
              <a:cxnLst/>
              <a:rect l="l" t="t" r="r" b="b"/>
              <a:pathLst>
                <a:path w="1016" h="1034" extrusionOk="0">
                  <a:moveTo>
                    <a:pt x="1" y="0"/>
                  </a:moveTo>
                  <a:lnTo>
                    <a:pt x="1" y="1034"/>
                  </a:lnTo>
                  <a:lnTo>
                    <a:pt x="1015" y="1034"/>
                  </a:lnTo>
                  <a:lnTo>
                    <a:pt x="1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274308" y="3866380"/>
              <a:ext cx="69515" cy="69515"/>
            </a:xfrm>
            <a:custGeom>
              <a:avLst/>
              <a:gdLst/>
              <a:ahLst/>
              <a:cxnLst/>
              <a:rect l="l" t="t" r="r" b="b"/>
              <a:pathLst>
                <a:path w="1016" h="1016" extrusionOk="0">
                  <a:moveTo>
                    <a:pt x="1" y="1"/>
                  </a:moveTo>
                  <a:lnTo>
                    <a:pt x="1" y="1015"/>
                  </a:lnTo>
                  <a:lnTo>
                    <a:pt x="1015" y="1015"/>
                  </a:lnTo>
                  <a:lnTo>
                    <a:pt x="10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2"/>
          <p:cNvSpPr/>
          <p:nvPr/>
        </p:nvSpPr>
        <p:spPr>
          <a:xfrm>
            <a:off x="4335763" y="3423388"/>
            <a:ext cx="472480" cy="2467791"/>
          </a:xfrm>
          <a:custGeom>
            <a:avLst/>
            <a:gdLst/>
            <a:ahLst/>
            <a:cxnLst/>
            <a:rect l="l" t="t" r="r" b="b"/>
            <a:pathLst>
              <a:path w="8231" h="42991" extrusionOk="0">
                <a:moveTo>
                  <a:pt x="6546" y="5705"/>
                </a:moveTo>
                <a:lnTo>
                  <a:pt x="6546" y="9093"/>
                </a:lnTo>
                <a:lnTo>
                  <a:pt x="1704" y="9093"/>
                </a:lnTo>
                <a:lnTo>
                  <a:pt x="1704" y="5705"/>
                </a:lnTo>
                <a:close/>
                <a:moveTo>
                  <a:pt x="6565" y="10164"/>
                </a:moveTo>
                <a:lnTo>
                  <a:pt x="6565" y="13495"/>
                </a:lnTo>
                <a:lnTo>
                  <a:pt x="1723" y="13495"/>
                </a:lnTo>
                <a:lnTo>
                  <a:pt x="1723" y="10164"/>
                </a:lnTo>
                <a:close/>
                <a:moveTo>
                  <a:pt x="6565" y="14567"/>
                </a:moveTo>
                <a:lnTo>
                  <a:pt x="6565" y="17936"/>
                </a:lnTo>
                <a:lnTo>
                  <a:pt x="1723" y="17936"/>
                </a:lnTo>
                <a:lnTo>
                  <a:pt x="1723" y="14567"/>
                </a:lnTo>
                <a:close/>
                <a:moveTo>
                  <a:pt x="6565" y="19007"/>
                </a:moveTo>
                <a:lnTo>
                  <a:pt x="6565" y="22300"/>
                </a:lnTo>
                <a:lnTo>
                  <a:pt x="1723" y="22300"/>
                </a:lnTo>
                <a:lnTo>
                  <a:pt x="1723" y="19007"/>
                </a:lnTo>
                <a:close/>
                <a:moveTo>
                  <a:pt x="6565" y="23371"/>
                </a:moveTo>
                <a:lnTo>
                  <a:pt x="6565" y="26740"/>
                </a:lnTo>
                <a:lnTo>
                  <a:pt x="1723" y="26740"/>
                </a:lnTo>
                <a:lnTo>
                  <a:pt x="1723" y="23371"/>
                </a:lnTo>
                <a:close/>
                <a:moveTo>
                  <a:pt x="6565" y="27793"/>
                </a:moveTo>
                <a:lnTo>
                  <a:pt x="6565" y="31123"/>
                </a:lnTo>
                <a:lnTo>
                  <a:pt x="1723" y="31123"/>
                </a:lnTo>
                <a:lnTo>
                  <a:pt x="1723" y="27793"/>
                </a:lnTo>
                <a:close/>
                <a:moveTo>
                  <a:pt x="6546" y="32195"/>
                </a:moveTo>
                <a:lnTo>
                  <a:pt x="6546" y="35564"/>
                </a:lnTo>
                <a:lnTo>
                  <a:pt x="1704" y="35564"/>
                </a:lnTo>
                <a:lnTo>
                  <a:pt x="1704" y="32195"/>
                </a:lnTo>
                <a:close/>
                <a:moveTo>
                  <a:pt x="6565" y="36655"/>
                </a:moveTo>
                <a:lnTo>
                  <a:pt x="6565" y="39966"/>
                </a:lnTo>
                <a:lnTo>
                  <a:pt x="1723" y="39966"/>
                </a:lnTo>
                <a:lnTo>
                  <a:pt x="1723" y="36655"/>
                </a:lnTo>
                <a:close/>
                <a:moveTo>
                  <a:pt x="0" y="1"/>
                </a:moveTo>
                <a:lnTo>
                  <a:pt x="0" y="42991"/>
                </a:lnTo>
                <a:lnTo>
                  <a:pt x="1704" y="42991"/>
                </a:lnTo>
                <a:lnTo>
                  <a:pt x="1704" y="41038"/>
                </a:lnTo>
                <a:lnTo>
                  <a:pt x="6546" y="41038"/>
                </a:lnTo>
                <a:lnTo>
                  <a:pt x="6546" y="42991"/>
                </a:lnTo>
                <a:lnTo>
                  <a:pt x="8231" y="42991"/>
                </a:lnTo>
                <a:lnTo>
                  <a:pt x="8231" y="1"/>
                </a:lnTo>
                <a:lnTo>
                  <a:pt x="6546" y="1"/>
                </a:lnTo>
                <a:lnTo>
                  <a:pt x="6546" y="4633"/>
                </a:lnTo>
                <a:lnTo>
                  <a:pt x="1704" y="4633"/>
                </a:lnTo>
                <a:lnTo>
                  <a:pt x="1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txBox="1">
            <a:spLocks noGrp="1"/>
          </p:cNvSpPr>
          <p:nvPr>
            <p:ph type="subTitle" idx="1"/>
          </p:nvPr>
        </p:nvSpPr>
        <p:spPr>
          <a:xfrm>
            <a:off x="695488" y="2496125"/>
            <a:ext cx="7735800" cy="7587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200"/>
              <a:buNone/>
              <a:defRPr sz="2200">
                <a:latin typeface="Open Sans"/>
                <a:ea typeface="Open Sans"/>
                <a:cs typeface="Open Sans"/>
                <a:sym typeface="Open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3" name="Google Shape;33;p2"/>
          <p:cNvSpPr/>
          <p:nvPr/>
        </p:nvSpPr>
        <p:spPr>
          <a:xfrm>
            <a:off x="-97575" y="4599425"/>
            <a:ext cx="9232896" cy="3012986"/>
          </a:xfrm>
          <a:custGeom>
            <a:avLst/>
            <a:gdLst/>
            <a:ahLst/>
            <a:cxnLst/>
            <a:rect l="l" t="t" r="r" b="b"/>
            <a:pathLst>
              <a:path w="102759" h="43638" extrusionOk="0">
                <a:moveTo>
                  <a:pt x="4855" y="1"/>
                </a:moveTo>
                <a:lnTo>
                  <a:pt x="4855" y="2194"/>
                </a:lnTo>
                <a:lnTo>
                  <a:pt x="0" y="2194"/>
                </a:lnTo>
                <a:lnTo>
                  <a:pt x="0" y="43638"/>
                </a:lnTo>
                <a:lnTo>
                  <a:pt x="102759" y="43638"/>
                </a:lnTo>
                <a:lnTo>
                  <a:pt x="102759" y="1"/>
                </a:lnTo>
                <a:lnTo>
                  <a:pt x="102019" y="1"/>
                </a:lnTo>
                <a:lnTo>
                  <a:pt x="102019" y="3528"/>
                </a:lnTo>
                <a:lnTo>
                  <a:pt x="100637" y="3528"/>
                </a:lnTo>
                <a:lnTo>
                  <a:pt x="100637" y="1"/>
                </a:lnTo>
                <a:lnTo>
                  <a:pt x="98402" y="1"/>
                </a:lnTo>
                <a:lnTo>
                  <a:pt x="98402" y="2311"/>
                </a:lnTo>
                <a:lnTo>
                  <a:pt x="94781" y="2311"/>
                </a:lnTo>
                <a:lnTo>
                  <a:pt x="94781" y="5842"/>
                </a:lnTo>
                <a:lnTo>
                  <a:pt x="91590" y="5842"/>
                </a:lnTo>
                <a:lnTo>
                  <a:pt x="91590" y="1"/>
                </a:lnTo>
                <a:lnTo>
                  <a:pt x="89036" y="1"/>
                </a:lnTo>
                <a:lnTo>
                  <a:pt x="89036" y="3408"/>
                </a:lnTo>
                <a:lnTo>
                  <a:pt x="85525" y="3408"/>
                </a:lnTo>
                <a:lnTo>
                  <a:pt x="85525" y="1"/>
                </a:lnTo>
                <a:lnTo>
                  <a:pt x="83073" y="1"/>
                </a:lnTo>
                <a:lnTo>
                  <a:pt x="83073" y="3164"/>
                </a:lnTo>
                <a:lnTo>
                  <a:pt x="80096" y="3164"/>
                </a:lnTo>
                <a:lnTo>
                  <a:pt x="80096" y="1"/>
                </a:lnTo>
                <a:lnTo>
                  <a:pt x="76585" y="1"/>
                </a:lnTo>
                <a:lnTo>
                  <a:pt x="76585" y="1462"/>
                </a:lnTo>
                <a:lnTo>
                  <a:pt x="71689" y="1462"/>
                </a:lnTo>
                <a:lnTo>
                  <a:pt x="71689" y="1"/>
                </a:lnTo>
                <a:lnTo>
                  <a:pt x="68707" y="1"/>
                </a:lnTo>
                <a:lnTo>
                  <a:pt x="68707" y="4261"/>
                </a:lnTo>
                <a:lnTo>
                  <a:pt x="65836" y="4261"/>
                </a:lnTo>
                <a:lnTo>
                  <a:pt x="65836" y="1"/>
                </a:lnTo>
                <a:lnTo>
                  <a:pt x="63601" y="1"/>
                </a:lnTo>
                <a:lnTo>
                  <a:pt x="63601" y="2311"/>
                </a:lnTo>
                <a:lnTo>
                  <a:pt x="59448" y="2311"/>
                </a:lnTo>
                <a:lnTo>
                  <a:pt x="59448" y="5110"/>
                </a:lnTo>
                <a:lnTo>
                  <a:pt x="55511" y="5110"/>
                </a:lnTo>
                <a:lnTo>
                  <a:pt x="55511" y="1218"/>
                </a:lnTo>
                <a:lnTo>
                  <a:pt x="52849" y="1218"/>
                </a:lnTo>
                <a:lnTo>
                  <a:pt x="52849" y="3284"/>
                </a:lnTo>
                <a:lnTo>
                  <a:pt x="50508" y="3284"/>
                </a:lnTo>
                <a:lnTo>
                  <a:pt x="50508" y="850"/>
                </a:lnTo>
                <a:lnTo>
                  <a:pt x="47210" y="850"/>
                </a:lnTo>
                <a:lnTo>
                  <a:pt x="47210" y="3773"/>
                </a:lnTo>
                <a:lnTo>
                  <a:pt x="42317" y="3773"/>
                </a:lnTo>
                <a:lnTo>
                  <a:pt x="42317" y="1"/>
                </a:lnTo>
                <a:lnTo>
                  <a:pt x="38380" y="1"/>
                </a:lnTo>
                <a:lnTo>
                  <a:pt x="38380" y="1826"/>
                </a:lnTo>
                <a:lnTo>
                  <a:pt x="35079" y="1826"/>
                </a:lnTo>
                <a:lnTo>
                  <a:pt x="35079" y="1"/>
                </a:lnTo>
                <a:lnTo>
                  <a:pt x="32098" y="1"/>
                </a:lnTo>
                <a:lnTo>
                  <a:pt x="32098" y="1703"/>
                </a:lnTo>
                <a:lnTo>
                  <a:pt x="27628" y="1703"/>
                </a:lnTo>
                <a:lnTo>
                  <a:pt x="27628" y="4746"/>
                </a:lnTo>
                <a:lnTo>
                  <a:pt x="24754" y="4746"/>
                </a:lnTo>
                <a:lnTo>
                  <a:pt x="24754" y="1"/>
                </a:lnTo>
                <a:lnTo>
                  <a:pt x="22202" y="1"/>
                </a:lnTo>
                <a:lnTo>
                  <a:pt x="22202" y="2559"/>
                </a:lnTo>
                <a:lnTo>
                  <a:pt x="18582" y="2559"/>
                </a:lnTo>
                <a:lnTo>
                  <a:pt x="18582" y="1"/>
                </a:lnTo>
                <a:lnTo>
                  <a:pt x="16773" y="1"/>
                </a:lnTo>
                <a:lnTo>
                  <a:pt x="16773" y="1582"/>
                </a:lnTo>
                <a:lnTo>
                  <a:pt x="11237" y="1582"/>
                </a:lnTo>
                <a:lnTo>
                  <a:pt x="11237" y="5478"/>
                </a:lnTo>
                <a:lnTo>
                  <a:pt x="8682" y="5478"/>
                </a:lnTo>
                <a:lnTo>
                  <a:pt x="86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flipH="1">
            <a:off x="8506925" y="3059788"/>
            <a:ext cx="88914" cy="89582"/>
          </a:xfrm>
          <a:custGeom>
            <a:avLst/>
            <a:gdLst/>
            <a:ahLst/>
            <a:cxnLst/>
            <a:rect l="l" t="t" r="r" b="b"/>
            <a:pathLst>
              <a:path w="421" h="420" extrusionOk="0">
                <a:moveTo>
                  <a:pt x="1" y="0"/>
                </a:moveTo>
                <a:lnTo>
                  <a:pt x="1" y="420"/>
                </a:lnTo>
                <a:lnTo>
                  <a:pt x="420" y="420"/>
                </a:lnTo>
                <a:lnTo>
                  <a:pt x="4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flipH="1">
            <a:off x="8595627" y="3866452"/>
            <a:ext cx="89337" cy="89582"/>
          </a:xfrm>
          <a:custGeom>
            <a:avLst/>
            <a:gdLst/>
            <a:ahLst/>
            <a:cxnLst/>
            <a:rect l="l" t="t" r="r" b="b"/>
            <a:pathLst>
              <a:path w="423" h="420" extrusionOk="0">
                <a:moveTo>
                  <a:pt x="0" y="0"/>
                </a:moveTo>
                <a:lnTo>
                  <a:pt x="0" y="420"/>
                </a:lnTo>
                <a:lnTo>
                  <a:pt x="423" y="420"/>
                </a:lnTo>
                <a:lnTo>
                  <a:pt x="4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9005196" y="3437976"/>
            <a:ext cx="88703" cy="90435"/>
          </a:xfrm>
          <a:custGeom>
            <a:avLst/>
            <a:gdLst/>
            <a:ahLst/>
            <a:cxnLst/>
            <a:rect l="l" t="t" r="r" b="b"/>
            <a:pathLst>
              <a:path w="420" h="424" extrusionOk="0">
                <a:moveTo>
                  <a:pt x="0" y="1"/>
                </a:moveTo>
                <a:lnTo>
                  <a:pt x="0" y="424"/>
                </a:lnTo>
                <a:lnTo>
                  <a:pt x="420" y="424"/>
                </a:lnTo>
                <a:lnTo>
                  <a:pt x="4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20"/>
        <p:cNvGrpSpPr/>
        <p:nvPr/>
      </p:nvGrpSpPr>
      <p:grpSpPr>
        <a:xfrm>
          <a:off x="0" y="0"/>
          <a:ext cx="0" cy="0"/>
          <a:chOff x="0" y="0"/>
          <a:chExt cx="0" cy="0"/>
        </a:xfrm>
      </p:grpSpPr>
      <p:sp>
        <p:nvSpPr>
          <p:cNvPr id="121" name="Google Shape;121;p13"/>
          <p:cNvSpPr txBox="1">
            <a:spLocks noGrp="1"/>
          </p:cNvSpPr>
          <p:nvPr>
            <p:ph type="title"/>
          </p:nvPr>
        </p:nvSpPr>
        <p:spPr>
          <a:xfrm>
            <a:off x="2063275" y="918600"/>
            <a:ext cx="5071800" cy="1920300"/>
          </a:xfrm>
          <a:prstGeom prst="rect">
            <a:avLst/>
          </a:prstGeom>
        </p:spPr>
        <p:txBody>
          <a:bodyPr spcFirstLastPara="1" wrap="square" lIns="0" tIns="0" rIns="0" bIns="0" anchor="t" anchorCtr="0">
            <a:noAutofit/>
          </a:bodyPr>
          <a:lstStyle>
            <a:lvl1pPr lvl="0" rtl="0">
              <a:spcBef>
                <a:spcPts val="0"/>
              </a:spcBef>
              <a:spcAft>
                <a:spcPts val="0"/>
              </a:spcAft>
              <a:buSzPts val="3000"/>
              <a:buNone/>
              <a:defRPr sz="3000" b="1">
                <a:latin typeface="Open Sans ExtraBold"/>
                <a:ea typeface="Open Sans ExtraBold"/>
                <a:cs typeface="Open Sans ExtraBold"/>
                <a:sym typeface="Open Sans ExtraBold"/>
              </a:defRPr>
            </a:lvl1pPr>
            <a:lvl2pPr lvl="1" algn="ctr" rtl="0">
              <a:spcBef>
                <a:spcPts val="0"/>
              </a:spcBef>
              <a:spcAft>
                <a:spcPts val="0"/>
              </a:spcAft>
              <a:buSzPts val="3600"/>
              <a:buFont typeface="Open Sans ExtraBold"/>
              <a:buNone/>
              <a:defRPr sz="3600">
                <a:latin typeface="Open Sans ExtraBold"/>
                <a:ea typeface="Open Sans ExtraBold"/>
                <a:cs typeface="Open Sans ExtraBold"/>
                <a:sym typeface="Open Sans ExtraBold"/>
              </a:defRPr>
            </a:lvl2pPr>
            <a:lvl3pPr lvl="2" algn="ctr" rtl="0">
              <a:spcBef>
                <a:spcPts val="0"/>
              </a:spcBef>
              <a:spcAft>
                <a:spcPts val="0"/>
              </a:spcAft>
              <a:buSzPts val="3600"/>
              <a:buFont typeface="Open Sans ExtraBold"/>
              <a:buNone/>
              <a:defRPr sz="3600">
                <a:latin typeface="Open Sans ExtraBold"/>
                <a:ea typeface="Open Sans ExtraBold"/>
                <a:cs typeface="Open Sans ExtraBold"/>
                <a:sym typeface="Open Sans ExtraBold"/>
              </a:defRPr>
            </a:lvl3pPr>
            <a:lvl4pPr lvl="3" algn="ctr" rtl="0">
              <a:spcBef>
                <a:spcPts val="0"/>
              </a:spcBef>
              <a:spcAft>
                <a:spcPts val="0"/>
              </a:spcAft>
              <a:buSzPts val="3600"/>
              <a:buFont typeface="Open Sans ExtraBold"/>
              <a:buNone/>
              <a:defRPr sz="3600">
                <a:latin typeface="Open Sans ExtraBold"/>
                <a:ea typeface="Open Sans ExtraBold"/>
                <a:cs typeface="Open Sans ExtraBold"/>
                <a:sym typeface="Open Sans ExtraBold"/>
              </a:defRPr>
            </a:lvl4pPr>
            <a:lvl5pPr lvl="4" algn="ctr" rtl="0">
              <a:spcBef>
                <a:spcPts val="0"/>
              </a:spcBef>
              <a:spcAft>
                <a:spcPts val="0"/>
              </a:spcAft>
              <a:buSzPts val="3600"/>
              <a:buFont typeface="Open Sans ExtraBold"/>
              <a:buNone/>
              <a:defRPr sz="3600">
                <a:latin typeface="Open Sans ExtraBold"/>
                <a:ea typeface="Open Sans ExtraBold"/>
                <a:cs typeface="Open Sans ExtraBold"/>
                <a:sym typeface="Open Sans ExtraBold"/>
              </a:defRPr>
            </a:lvl5pPr>
            <a:lvl6pPr lvl="5" algn="ctr" rtl="0">
              <a:spcBef>
                <a:spcPts val="0"/>
              </a:spcBef>
              <a:spcAft>
                <a:spcPts val="0"/>
              </a:spcAft>
              <a:buSzPts val="3600"/>
              <a:buFont typeface="Open Sans ExtraBold"/>
              <a:buNone/>
              <a:defRPr sz="3600">
                <a:latin typeface="Open Sans ExtraBold"/>
                <a:ea typeface="Open Sans ExtraBold"/>
                <a:cs typeface="Open Sans ExtraBold"/>
                <a:sym typeface="Open Sans ExtraBold"/>
              </a:defRPr>
            </a:lvl6pPr>
            <a:lvl7pPr lvl="6" algn="ctr" rtl="0">
              <a:spcBef>
                <a:spcPts val="0"/>
              </a:spcBef>
              <a:spcAft>
                <a:spcPts val="0"/>
              </a:spcAft>
              <a:buSzPts val="3600"/>
              <a:buFont typeface="Open Sans ExtraBold"/>
              <a:buNone/>
              <a:defRPr sz="3600">
                <a:latin typeface="Open Sans ExtraBold"/>
                <a:ea typeface="Open Sans ExtraBold"/>
                <a:cs typeface="Open Sans ExtraBold"/>
                <a:sym typeface="Open Sans ExtraBold"/>
              </a:defRPr>
            </a:lvl7pPr>
            <a:lvl8pPr lvl="7" algn="ctr" rtl="0">
              <a:spcBef>
                <a:spcPts val="0"/>
              </a:spcBef>
              <a:spcAft>
                <a:spcPts val="0"/>
              </a:spcAft>
              <a:buSzPts val="3600"/>
              <a:buFont typeface="Open Sans ExtraBold"/>
              <a:buNone/>
              <a:defRPr sz="3600">
                <a:latin typeface="Open Sans ExtraBold"/>
                <a:ea typeface="Open Sans ExtraBold"/>
                <a:cs typeface="Open Sans ExtraBold"/>
                <a:sym typeface="Open Sans ExtraBold"/>
              </a:defRPr>
            </a:lvl8pPr>
            <a:lvl9pPr lvl="8" algn="ctr" rtl="0">
              <a:spcBef>
                <a:spcPts val="0"/>
              </a:spcBef>
              <a:spcAft>
                <a:spcPts val="0"/>
              </a:spcAft>
              <a:buSzPts val="3600"/>
              <a:buFont typeface="Open Sans ExtraBold"/>
              <a:buNone/>
              <a:defRPr sz="3600">
                <a:latin typeface="Open Sans ExtraBold"/>
                <a:ea typeface="Open Sans ExtraBold"/>
                <a:cs typeface="Open Sans ExtraBold"/>
                <a:sym typeface="Open Sans ExtraBold"/>
              </a:defRPr>
            </a:lvl9pPr>
          </a:lstStyle>
          <a:p>
            <a:endParaRPr/>
          </a:p>
        </p:txBody>
      </p:sp>
      <p:sp>
        <p:nvSpPr>
          <p:cNvPr id="122" name="Google Shape;122;p13"/>
          <p:cNvSpPr/>
          <p:nvPr/>
        </p:nvSpPr>
        <p:spPr>
          <a:xfrm>
            <a:off x="8815576" y="4279496"/>
            <a:ext cx="51617" cy="52128"/>
          </a:xfrm>
          <a:custGeom>
            <a:avLst/>
            <a:gdLst/>
            <a:ahLst/>
            <a:cxnLst/>
            <a:rect l="l" t="t" r="r" b="b"/>
            <a:pathLst>
              <a:path w="420" h="420" extrusionOk="0">
                <a:moveTo>
                  <a:pt x="0" y="0"/>
                </a:moveTo>
                <a:lnTo>
                  <a:pt x="0" y="420"/>
                </a:lnTo>
                <a:lnTo>
                  <a:pt x="420" y="420"/>
                </a:lnTo>
                <a:lnTo>
                  <a:pt x="4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21375" y="4599425"/>
            <a:ext cx="9232896" cy="3012986"/>
          </a:xfrm>
          <a:custGeom>
            <a:avLst/>
            <a:gdLst/>
            <a:ahLst/>
            <a:cxnLst/>
            <a:rect l="l" t="t" r="r" b="b"/>
            <a:pathLst>
              <a:path w="102759" h="43638" extrusionOk="0">
                <a:moveTo>
                  <a:pt x="4855" y="1"/>
                </a:moveTo>
                <a:lnTo>
                  <a:pt x="4855" y="2194"/>
                </a:lnTo>
                <a:lnTo>
                  <a:pt x="0" y="2194"/>
                </a:lnTo>
                <a:lnTo>
                  <a:pt x="0" y="43638"/>
                </a:lnTo>
                <a:lnTo>
                  <a:pt x="102759" y="43638"/>
                </a:lnTo>
                <a:lnTo>
                  <a:pt x="102759" y="1"/>
                </a:lnTo>
                <a:lnTo>
                  <a:pt x="102019" y="1"/>
                </a:lnTo>
                <a:lnTo>
                  <a:pt x="102019" y="3528"/>
                </a:lnTo>
                <a:lnTo>
                  <a:pt x="100637" y="3528"/>
                </a:lnTo>
                <a:lnTo>
                  <a:pt x="100637" y="1"/>
                </a:lnTo>
                <a:lnTo>
                  <a:pt x="98402" y="1"/>
                </a:lnTo>
                <a:lnTo>
                  <a:pt x="98402" y="2311"/>
                </a:lnTo>
                <a:lnTo>
                  <a:pt x="94781" y="2311"/>
                </a:lnTo>
                <a:lnTo>
                  <a:pt x="94781" y="5842"/>
                </a:lnTo>
                <a:lnTo>
                  <a:pt x="91590" y="5842"/>
                </a:lnTo>
                <a:lnTo>
                  <a:pt x="91590" y="1"/>
                </a:lnTo>
                <a:lnTo>
                  <a:pt x="89036" y="1"/>
                </a:lnTo>
                <a:lnTo>
                  <a:pt x="89036" y="3408"/>
                </a:lnTo>
                <a:lnTo>
                  <a:pt x="85525" y="3408"/>
                </a:lnTo>
                <a:lnTo>
                  <a:pt x="85525" y="1"/>
                </a:lnTo>
                <a:lnTo>
                  <a:pt x="83073" y="1"/>
                </a:lnTo>
                <a:lnTo>
                  <a:pt x="83073" y="3164"/>
                </a:lnTo>
                <a:lnTo>
                  <a:pt x="80096" y="3164"/>
                </a:lnTo>
                <a:lnTo>
                  <a:pt x="80096" y="1"/>
                </a:lnTo>
                <a:lnTo>
                  <a:pt x="76585" y="1"/>
                </a:lnTo>
                <a:lnTo>
                  <a:pt x="76585" y="1462"/>
                </a:lnTo>
                <a:lnTo>
                  <a:pt x="71689" y="1462"/>
                </a:lnTo>
                <a:lnTo>
                  <a:pt x="71689" y="1"/>
                </a:lnTo>
                <a:lnTo>
                  <a:pt x="68707" y="1"/>
                </a:lnTo>
                <a:lnTo>
                  <a:pt x="68707" y="4261"/>
                </a:lnTo>
                <a:lnTo>
                  <a:pt x="65836" y="4261"/>
                </a:lnTo>
                <a:lnTo>
                  <a:pt x="65836" y="1"/>
                </a:lnTo>
                <a:lnTo>
                  <a:pt x="63601" y="1"/>
                </a:lnTo>
                <a:lnTo>
                  <a:pt x="63601" y="2311"/>
                </a:lnTo>
                <a:lnTo>
                  <a:pt x="59448" y="2311"/>
                </a:lnTo>
                <a:lnTo>
                  <a:pt x="59448" y="5110"/>
                </a:lnTo>
                <a:lnTo>
                  <a:pt x="55511" y="5110"/>
                </a:lnTo>
                <a:lnTo>
                  <a:pt x="55511" y="1218"/>
                </a:lnTo>
                <a:lnTo>
                  <a:pt x="52849" y="1218"/>
                </a:lnTo>
                <a:lnTo>
                  <a:pt x="52849" y="3284"/>
                </a:lnTo>
                <a:lnTo>
                  <a:pt x="50508" y="3284"/>
                </a:lnTo>
                <a:lnTo>
                  <a:pt x="50508" y="850"/>
                </a:lnTo>
                <a:lnTo>
                  <a:pt x="47210" y="850"/>
                </a:lnTo>
                <a:lnTo>
                  <a:pt x="47210" y="3773"/>
                </a:lnTo>
                <a:lnTo>
                  <a:pt x="42317" y="3773"/>
                </a:lnTo>
                <a:lnTo>
                  <a:pt x="42317" y="1"/>
                </a:lnTo>
                <a:lnTo>
                  <a:pt x="38380" y="1"/>
                </a:lnTo>
                <a:lnTo>
                  <a:pt x="38380" y="1826"/>
                </a:lnTo>
                <a:lnTo>
                  <a:pt x="35079" y="1826"/>
                </a:lnTo>
                <a:lnTo>
                  <a:pt x="35079" y="1"/>
                </a:lnTo>
                <a:lnTo>
                  <a:pt x="32098" y="1"/>
                </a:lnTo>
                <a:lnTo>
                  <a:pt x="32098" y="1703"/>
                </a:lnTo>
                <a:lnTo>
                  <a:pt x="27628" y="1703"/>
                </a:lnTo>
                <a:lnTo>
                  <a:pt x="27628" y="4746"/>
                </a:lnTo>
                <a:lnTo>
                  <a:pt x="24754" y="4746"/>
                </a:lnTo>
                <a:lnTo>
                  <a:pt x="24754" y="1"/>
                </a:lnTo>
                <a:lnTo>
                  <a:pt x="22202" y="1"/>
                </a:lnTo>
                <a:lnTo>
                  <a:pt x="22202" y="2559"/>
                </a:lnTo>
                <a:lnTo>
                  <a:pt x="18582" y="2559"/>
                </a:lnTo>
                <a:lnTo>
                  <a:pt x="18582" y="1"/>
                </a:lnTo>
                <a:lnTo>
                  <a:pt x="16773" y="1"/>
                </a:lnTo>
                <a:lnTo>
                  <a:pt x="16773" y="1582"/>
                </a:lnTo>
                <a:lnTo>
                  <a:pt x="11237" y="1582"/>
                </a:lnTo>
                <a:lnTo>
                  <a:pt x="11237" y="5478"/>
                </a:lnTo>
                <a:lnTo>
                  <a:pt x="8682" y="5478"/>
                </a:lnTo>
                <a:lnTo>
                  <a:pt x="86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13"/>
          <p:cNvGrpSpPr/>
          <p:nvPr/>
        </p:nvGrpSpPr>
        <p:grpSpPr>
          <a:xfrm>
            <a:off x="8430771" y="2539963"/>
            <a:ext cx="418950" cy="1338679"/>
            <a:chOff x="8430771" y="2539963"/>
            <a:chExt cx="418950" cy="1338679"/>
          </a:xfrm>
        </p:grpSpPr>
        <p:sp>
          <p:nvSpPr>
            <p:cNvPr id="125" name="Google Shape;125;p13"/>
            <p:cNvSpPr/>
            <p:nvPr/>
          </p:nvSpPr>
          <p:spPr>
            <a:xfrm>
              <a:off x="8480913" y="2746406"/>
              <a:ext cx="308730" cy="259672"/>
            </a:xfrm>
            <a:custGeom>
              <a:avLst/>
              <a:gdLst/>
              <a:ahLst/>
              <a:cxnLst/>
              <a:rect l="l" t="t" r="r" b="b"/>
              <a:pathLst>
                <a:path w="8109" h="6820" extrusionOk="0">
                  <a:moveTo>
                    <a:pt x="1" y="1"/>
                  </a:moveTo>
                  <a:lnTo>
                    <a:pt x="1" y="6819"/>
                  </a:lnTo>
                  <a:lnTo>
                    <a:pt x="8108" y="6819"/>
                  </a:lnTo>
                  <a:lnTo>
                    <a:pt x="81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8563378" y="2782159"/>
              <a:ext cx="49152" cy="54105"/>
            </a:xfrm>
            <a:custGeom>
              <a:avLst/>
              <a:gdLst/>
              <a:ahLst/>
              <a:cxnLst/>
              <a:rect l="l" t="t" r="r" b="b"/>
              <a:pathLst>
                <a:path w="1291" h="1421" extrusionOk="0">
                  <a:moveTo>
                    <a:pt x="1" y="0"/>
                  </a:moveTo>
                  <a:lnTo>
                    <a:pt x="1" y="1421"/>
                  </a:lnTo>
                  <a:lnTo>
                    <a:pt x="1290" y="1421"/>
                  </a:lnTo>
                  <a:lnTo>
                    <a:pt x="1290" y="0"/>
                  </a:lnTo>
                  <a:close/>
                </a:path>
              </a:pathLst>
            </a:custGeom>
            <a:solidFill>
              <a:srgbClr val="1013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8668115" y="2782159"/>
              <a:ext cx="53987" cy="54105"/>
            </a:xfrm>
            <a:custGeom>
              <a:avLst/>
              <a:gdLst/>
              <a:ahLst/>
              <a:cxnLst/>
              <a:rect l="l" t="t" r="r" b="b"/>
              <a:pathLst>
                <a:path w="1418" h="1421" extrusionOk="0">
                  <a:moveTo>
                    <a:pt x="1" y="0"/>
                  </a:moveTo>
                  <a:lnTo>
                    <a:pt x="1" y="1421"/>
                  </a:lnTo>
                  <a:lnTo>
                    <a:pt x="1417" y="1421"/>
                  </a:lnTo>
                  <a:lnTo>
                    <a:pt x="1417" y="0"/>
                  </a:lnTo>
                  <a:close/>
                </a:path>
              </a:pathLst>
            </a:custGeom>
            <a:solidFill>
              <a:srgbClr val="1013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8430771" y="2639834"/>
              <a:ext cx="414115" cy="104782"/>
            </a:xfrm>
            <a:custGeom>
              <a:avLst/>
              <a:gdLst/>
              <a:ahLst/>
              <a:cxnLst/>
              <a:rect l="l" t="t" r="r" b="b"/>
              <a:pathLst>
                <a:path w="10877" h="2752" extrusionOk="0">
                  <a:moveTo>
                    <a:pt x="1" y="1"/>
                  </a:moveTo>
                  <a:lnTo>
                    <a:pt x="1" y="2752"/>
                  </a:lnTo>
                  <a:lnTo>
                    <a:pt x="10877" y="2752"/>
                  </a:lnTo>
                  <a:lnTo>
                    <a:pt x="108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8430771" y="2849323"/>
              <a:ext cx="104776" cy="104782"/>
            </a:xfrm>
            <a:custGeom>
              <a:avLst/>
              <a:gdLst/>
              <a:ahLst/>
              <a:cxnLst/>
              <a:rect l="l" t="t" r="r" b="b"/>
              <a:pathLst>
                <a:path w="2752" h="2752" extrusionOk="0">
                  <a:moveTo>
                    <a:pt x="1" y="0"/>
                  </a:moveTo>
                  <a:lnTo>
                    <a:pt x="1" y="2751"/>
                  </a:lnTo>
                  <a:lnTo>
                    <a:pt x="2751" y="2751"/>
                  </a:lnTo>
                  <a:lnTo>
                    <a:pt x="2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8740110" y="2849323"/>
              <a:ext cx="104776" cy="104782"/>
            </a:xfrm>
            <a:custGeom>
              <a:avLst/>
              <a:gdLst/>
              <a:ahLst/>
              <a:cxnLst/>
              <a:rect l="l" t="t" r="r" b="b"/>
              <a:pathLst>
                <a:path w="2752" h="2752" extrusionOk="0">
                  <a:moveTo>
                    <a:pt x="1" y="0"/>
                  </a:moveTo>
                  <a:lnTo>
                    <a:pt x="1" y="2751"/>
                  </a:lnTo>
                  <a:lnTo>
                    <a:pt x="2752" y="2751"/>
                  </a:lnTo>
                  <a:lnTo>
                    <a:pt x="27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8558428" y="2986774"/>
              <a:ext cx="122822" cy="81861"/>
            </a:xfrm>
            <a:custGeom>
              <a:avLst/>
              <a:gdLst/>
              <a:ahLst/>
              <a:cxnLst/>
              <a:rect l="l" t="t" r="r" b="b"/>
              <a:pathLst>
                <a:path w="3226" h="2150" extrusionOk="0">
                  <a:moveTo>
                    <a:pt x="0" y="1"/>
                  </a:moveTo>
                  <a:lnTo>
                    <a:pt x="0" y="2150"/>
                  </a:lnTo>
                  <a:lnTo>
                    <a:pt x="3225" y="2150"/>
                  </a:lnTo>
                  <a:lnTo>
                    <a:pt x="3225" y="1"/>
                  </a:lnTo>
                  <a:close/>
                </a:path>
              </a:pathLst>
            </a:custGeom>
            <a:solidFill>
              <a:srgbClr val="E5B0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8481560" y="3410586"/>
              <a:ext cx="314250" cy="158811"/>
            </a:xfrm>
            <a:custGeom>
              <a:avLst/>
              <a:gdLst/>
              <a:ahLst/>
              <a:cxnLst/>
              <a:rect l="l" t="t" r="r" b="b"/>
              <a:pathLst>
                <a:path w="8254" h="4171" extrusionOk="0">
                  <a:moveTo>
                    <a:pt x="1" y="0"/>
                  </a:moveTo>
                  <a:lnTo>
                    <a:pt x="1" y="4171"/>
                  </a:lnTo>
                  <a:lnTo>
                    <a:pt x="8253" y="4171"/>
                  </a:lnTo>
                  <a:lnTo>
                    <a:pt x="82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8430771" y="3127537"/>
              <a:ext cx="50827" cy="309245"/>
            </a:xfrm>
            <a:custGeom>
              <a:avLst/>
              <a:gdLst/>
              <a:ahLst/>
              <a:cxnLst/>
              <a:rect l="l" t="t" r="r" b="b"/>
              <a:pathLst>
                <a:path w="1335" h="8122" extrusionOk="0">
                  <a:moveTo>
                    <a:pt x="1" y="0"/>
                  </a:moveTo>
                  <a:lnTo>
                    <a:pt x="1" y="8122"/>
                  </a:lnTo>
                  <a:lnTo>
                    <a:pt x="1335" y="8122"/>
                  </a:lnTo>
                  <a:lnTo>
                    <a:pt x="1335" y="0"/>
                  </a:lnTo>
                  <a:close/>
                </a:path>
              </a:pathLst>
            </a:custGeom>
            <a:solidFill>
              <a:srgbClr val="E5B0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8795772" y="3127537"/>
              <a:ext cx="53949" cy="309245"/>
            </a:xfrm>
            <a:custGeom>
              <a:avLst/>
              <a:gdLst/>
              <a:ahLst/>
              <a:cxnLst/>
              <a:rect l="l" t="t" r="r" b="b"/>
              <a:pathLst>
                <a:path w="1417" h="8122" extrusionOk="0">
                  <a:moveTo>
                    <a:pt x="0" y="0"/>
                  </a:moveTo>
                  <a:lnTo>
                    <a:pt x="0" y="8122"/>
                  </a:lnTo>
                  <a:lnTo>
                    <a:pt x="1417" y="8122"/>
                  </a:lnTo>
                  <a:lnTo>
                    <a:pt x="1417" y="0"/>
                  </a:lnTo>
                  <a:close/>
                </a:path>
              </a:pathLst>
            </a:custGeom>
            <a:solidFill>
              <a:srgbClr val="E5B0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8522412" y="3615201"/>
              <a:ext cx="44278" cy="250343"/>
            </a:xfrm>
            <a:custGeom>
              <a:avLst/>
              <a:gdLst/>
              <a:ahLst/>
              <a:cxnLst/>
              <a:rect l="l" t="t" r="r" b="b"/>
              <a:pathLst>
                <a:path w="1163" h="6575" extrusionOk="0">
                  <a:moveTo>
                    <a:pt x="1" y="0"/>
                  </a:moveTo>
                  <a:lnTo>
                    <a:pt x="1" y="6575"/>
                  </a:lnTo>
                  <a:lnTo>
                    <a:pt x="1163" y="6575"/>
                  </a:lnTo>
                  <a:lnTo>
                    <a:pt x="1163" y="0"/>
                  </a:lnTo>
                  <a:close/>
                </a:path>
              </a:pathLst>
            </a:custGeom>
            <a:solidFill>
              <a:srgbClr val="E5B0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8704132" y="3569359"/>
              <a:ext cx="45839" cy="301173"/>
            </a:xfrm>
            <a:custGeom>
              <a:avLst/>
              <a:gdLst/>
              <a:ahLst/>
              <a:cxnLst/>
              <a:rect l="l" t="t" r="r" b="b"/>
              <a:pathLst>
                <a:path w="1204" h="7910" extrusionOk="0">
                  <a:moveTo>
                    <a:pt x="0" y="1"/>
                  </a:moveTo>
                  <a:lnTo>
                    <a:pt x="0" y="7909"/>
                  </a:lnTo>
                  <a:lnTo>
                    <a:pt x="1204" y="7909"/>
                  </a:lnTo>
                  <a:lnTo>
                    <a:pt x="1204" y="1"/>
                  </a:lnTo>
                  <a:close/>
                </a:path>
              </a:pathLst>
            </a:custGeom>
            <a:solidFill>
              <a:srgbClr val="E5B0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8430771" y="3073470"/>
              <a:ext cx="50827" cy="90085"/>
            </a:xfrm>
            <a:custGeom>
              <a:avLst/>
              <a:gdLst/>
              <a:ahLst/>
              <a:cxnLst/>
              <a:rect l="l" t="t" r="r" b="b"/>
              <a:pathLst>
                <a:path w="1335" h="2366" extrusionOk="0">
                  <a:moveTo>
                    <a:pt x="1" y="0"/>
                  </a:moveTo>
                  <a:lnTo>
                    <a:pt x="1" y="2366"/>
                  </a:lnTo>
                  <a:lnTo>
                    <a:pt x="1335" y="2366"/>
                  </a:lnTo>
                  <a:lnTo>
                    <a:pt x="13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8795772" y="3073470"/>
              <a:ext cx="53949" cy="90085"/>
            </a:xfrm>
            <a:custGeom>
              <a:avLst/>
              <a:gdLst/>
              <a:ahLst/>
              <a:cxnLst/>
              <a:rect l="l" t="t" r="r" b="b"/>
              <a:pathLst>
                <a:path w="1417" h="2366" extrusionOk="0">
                  <a:moveTo>
                    <a:pt x="0" y="0"/>
                  </a:moveTo>
                  <a:lnTo>
                    <a:pt x="0" y="2366"/>
                  </a:lnTo>
                  <a:lnTo>
                    <a:pt x="1417" y="2366"/>
                  </a:lnTo>
                  <a:lnTo>
                    <a:pt x="1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8481560" y="3055499"/>
              <a:ext cx="314250" cy="368185"/>
            </a:xfrm>
            <a:custGeom>
              <a:avLst/>
              <a:gdLst/>
              <a:ahLst/>
              <a:cxnLst/>
              <a:rect l="l" t="t" r="r" b="b"/>
              <a:pathLst>
                <a:path w="8254" h="9670" extrusionOk="0">
                  <a:moveTo>
                    <a:pt x="1" y="1"/>
                  </a:moveTo>
                  <a:lnTo>
                    <a:pt x="1" y="9670"/>
                  </a:lnTo>
                  <a:lnTo>
                    <a:pt x="8253" y="9670"/>
                  </a:lnTo>
                  <a:lnTo>
                    <a:pt x="8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8481560" y="3469488"/>
              <a:ext cx="104776" cy="314233"/>
            </a:xfrm>
            <a:custGeom>
              <a:avLst/>
              <a:gdLst/>
              <a:ahLst/>
              <a:cxnLst/>
              <a:rect l="l" t="t" r="r" b="b"/>
              <a:pathLst>
                <a:path w="2752" h="8253" extrusionOk="0">
                  <a:moveTo>
                    <a:pt x="1" y="0"/>
                  </a:moveTo>
                  <a:lnTo>
                    <a:pt x="1" y="8253"/>
                  </a:lnTo>
                  <a:lnTo>
                    <a:pt x="2752" y="8253"/>
                  </a:lnTo>
                  <a:lnTo>
                    <a:pt x="27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8691035" y="3469488"/>
              <a:ext cx="104776" cy="314233"/>
            </a:xfrm>
            <a:custGeom>
              <a:avLst/>
              <a:gdLst/>
              <a:ahLst/>
              <a:cxnLst/>
              <a:rect l="l" t="t" r="r" b="b"/>
              <a:pathLst>
                <a:path w="2752" h="8253" extrusionOk="0">
                  <a:moveTo>
                    <a:pt x="0" y="0"/>
                  </a:moveTo>
                  <a:lnTo>
                    <a:pt x="0" y="8253"/>
                  </a:lnTo>
                  <a:lnTo>
                    <a:pt x="2751" y="8253"/>
                  </a:lnTo>
                  <a:lnTo>
                    <a:pt x="2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8481560" y="3387665"/>
              <a:ext cx="314250" cy="49117"/>
            </a:xfrm>
            <a:custGeom>
              <a:avLst/>
              <a:gdLst/>
              <a:ahLst/>
              <a:cxnLst/>
              <a:rect l="l" t="t" r="r" b="b"/>
              <a:pathLst>
                <a:path w="8254" h="1290" extrusionOk="0">
                  <a:moveTo>
                    <a:pt x="1" y="0"/>
                  </a:moveTo>
                  <a:lnTo>
                    <a:pt x="1" y="1290"/>
                  </a:lnTo>
                  <a:lnTo>
                    <a:pt x="8253" y="1290"/>
                  </a:lnTo>
                  <a:lnTo>
                    <a:pt x="82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8612491" y="3387665"/>
              <a:ext cx="50674" cy="49117"/>
            </a:xfrm>
            <a:custGeom>
              <a:avLst/>
              <a:gdLst/>
              <a:ahLst/>
              <a:cxnLst/>
              <a:rect l="l" t="t" r="r" b="b"/>
              <a:pathLst>
                <a:path w="1331" h="1290" extrusionOk="0">
                  <a:moveTo>
                    <a:pt x="0" y="0"/>
                  </a:moveTo>
                  <a:lnTo>
                    <a:pt x="0" y="1290"/>
                  </a:lnTo>
                  <a:lnTo>
                    <a:pt x="1331" y="1290"/>
                  </a:lnTo>
                  <a:lnTo>
                    <a:pt x="1331" y="0"/>
                  </a:lnTo>
                  <a:close/>
                </a:path>
              </a:pathLst>
            </a:custGeom>
            <a:solidFill>
              <a:srgbClr val="F5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8481560" y="3829526"/>
              <a:ext cx="104776" cy="49117"/>
            </a:xfrm>
            <a:custGeom>
              <a:avLst/>
              <a:gdLst/>
              <a:ahLst/>
              <a:cxnLst/>
              <a:rect l="l" t="t" r="r" b="b"/>
              <a:pathLst>
                <a:path w="2752" h="1290" extrusionOk="0">
                  <a:moveTo>
                    <a:pt x="1" y="0"/>
                  </a:moveTo>
                  <a:lnTo>
                    <a:pt x="1" y="1290"/>
                  </a:lnTo>
                  <a:lnTo>
                    <a:pt x="2752" y="1290"/>
                  </a:lnTo>
                  <a:lnTo>
                    <a:pt x="27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8430771" y="3829526"/>
              <a:ext cx="50827" cy="49117"/>
            </a:xfrm>
            <a:custGeom>
              <a:avLst/>
              <a:gdLst/>
              <a:ahLst/>
              <a:cxnLst/>
              <a:rect l="l" t="t" r="r" b="b"/>
              <a:pathLst>
                <a:path w="1335" h="1290" extrusionOk="0">
                  <a:moveTo>
                    <a:pt x="1" y="0"/>
                  </a:moveTo>
                  <a:lnTo>
                    <a:pt x="1" y="1290"/>
                  </a:lnTo>
                  <a:lnTo>
                    <a:pt x="1335" y="1290"/>
                  </a:lnTo>
                  <a:lnTo>
                    <a:pt x="1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8691035" y="3829526"/>
              <a:ext cx="104776" cy="49117"/>
            </a:xfrm>
            <a:custGeom>
              <a:avLst/>
              <a:gdLst/>
              <a:ahLst/>
              <a:cxnLst/>
              <a:rect l="l" t="t" r="r" b="b"/>
              <a:pathLst>
                <a:path w="2752" h="1290" extrusionOk="0">
                  <a:moveTo>
                    <a:pt x="0" y="0"/>
                  </a:moveTo>
                  <a:lnTo>
                    <a:pt x="0" y="1290"/>
                  </a:lnTo>
                  <a:lnTo>
                    <a:pt x="2751" y="1290"/>
                  </a:lnTo>
                  <a:lnTo>
                    <a:pt x="27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8795772" y="3829526"/>
              <a:ext cx="53949" cy="49117"/>
            </a:xfrm>
            <a:custGeom>
              <a:avLst/>
              <a:gdLst/>
              <a:ahLst/>
              <a:cxnLst/>
              <a:rect l="l" t="t" r="r" b="b"/>
              <a:pathLst>
                <a:path w="1417" h="1290" extrusionOk="0">
                  <a:moveTo>
                    <a:pt x="0" y="0"/>
                  </a:moveTo>
                  <a:lnTo>
                    <a:pt x="0" y="1290"/>
                  </a:lnTo>
                  <a:lnTo>
                    <a:pt x="1417" y="1290"/>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8653343" y="3163518"/>
              <a:ext cx="104737" cy="104782"/>
            </a:xfrm>
            <a:custGeom>
              <a:avLst/>
              <a:gdLst/>
              <a:ahLst/>
              <a:cxnLst/>
              <a:rect l="l" t="t" r="r" b="b"/>
              <a:pathLst>
                <a:path w="2751" h="2752" extrusionOk="0">
                  <a:moveTo>
                    <a:pt x="0" y="1"/>
                  </a:moveTo>
                  <a:lnTo>
                    <a:pt x="0" y="2751"/>
                  </a:lnTo>
                  <a:lnTo>
                    <a:pt x="2751" y="2751"/>
                  </a:lnTo>
                  <a:lnTo>
                    <a:pt x="27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8681212" y="3242066"/>
              <a:ext cx="50713" cy="53990"/>
            </a:xfrm>
            <a:custGeom>
              <a:avLst/>
              <a:gdLst/>
              <a:ahLst/>
              <a:cxnLst/>
              <a:rect l="l" t="t" r="r" b="b"/>
              <a:pathLst>
                <a:path w="1332" h="1418" extrusionOk="0">
                  <a:moveTo>
                    <a:pt x="0" y="1"/>
                  </a:moveTo>
                  <a:lnTo>
                    <a:pt x="0" y="1417"/>
                  </a:lnTo>
                  <a:lnTo>
                    <a:pt x="1331" y="1417"/>
                  </a:lnTo>
                  <a:lnTo>
                    <a:pt x="13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8535509" y="2539963"/>
              <a:ext cx="204640" cy="104782"/>
            </a:xfrm>
            <a:custGeom>
              <a:avLst/>
              <a:gdLst/>
              <a:ahLst/>
              <a:cxnLst/>
              <a:rect l="l" t="t" r="r" b="b"/>
              <a:pathLst>
                <a:path w="5375" h="2752" extrusionOk="0">
                  <a:moveTo>
                    <a:pt x="0" y="0"/>
                  </a:moveTo>
                  <a:lnTo>
                    <a:pt x="0" y="2751"/>
                  </a:lnTo>
                  <a:lnTo>
                    <a:pt x="5375" y="2751"/>
                  </a:lnTo>
                  <a:lnTo>
                    <a:pt x="53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8430771" y="2639834"/>
              <a:ext cx="54101" cy="260205"/>
            </a:xfrm>
            <a:custGeom>
              <a:avLst/>
              <a:gdLst/>
              <a:ahLst/>
              <a:cxnLst/>
              <a:rect l="l" t="t" r="r" b="b"/>
              <a:pathLst>
                <a:path w="1421" h="6834" extrusionOk="0">
                  <a:moveTo>
                    <a:pt x="1" y="1"/>
                  </a:moveTo>
                  <a:lnTo>
                    <a:pt x="1" y="6833"/>
                  </a:lnTo>
                  <a:lnTo>
                    <a:pt x="1421" y="6833"/>
                  </a:lnTo>
                  <a:lnTo>
                    <a:pt x="1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8790785" y="2639834"/>
              <a:ext cx="54101" cy="260205"/>
            </a:xfrm>
            <a:custGeom>
              <a:avLst/>
              <a:gdLst/>
              <a:ahLst/>
              <a:cxnLst/>
              <a:rect l="l" t="t" r="r" b="b"/>
              <a:pathLst>
                <a:path w="1421" h="6834" extrusionOk="0">
                  <a:moveTo>
                    <a:pt x="0" y="1"/>
                  </a:moveTo>
                  <a:lnTo>
                    <a:pt x="0" y="6833"/>
                  </a:lnTo>
                  <a:lnTo>
                    <a:pt x="1421" y="6833"/>
                  </a:lnTo>
                  <a:lnTo>
                    <a:pt x="1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8484834" y="2900001"/>
              <a:ext cx="310976" cy="155536"/>
            </a:xfrm>
            <a:custGeom>
              <a:avLst/>
              <a:gdLst/>
              <a:ahLst/>
              <a:cxnLst/>
              <a:rect l="l" t="t" r="r" b="b"/>
              <a:pathLst>
                <a:path w="8168" h="4085" extrusionOk="0">
                  <a:moveTo>
                    <a:pt x="1" y="0"/>
                  </a:moveTo>
                  <a:lnTo>
                    <a:pt x="1" y="4085"/>
                  </a:lnTo>
                  <a:lnTo>
                    <a:pt x="8167" y="4085"/>
                  </a:lnTo>
                  <a:lnTo>
                    <a:pt x="8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8586298" y="2954067"/>
              <a:ext cx="104776" cy="50678"/>
            </a:xfrm>
            <a:custGeom>
              <a:avLst/>
              <a:gdLst/>
              <a:ahLst/>
              <a:cxnLst/>
              <a:rect l="l" t="t" r="r" b="b"/>
              <a:pathLst>
                <a:path w="2752" h="1331" extrusionOk="0">
                  <a:moveTo>
                    <a:pt x="1" y="0"/>
                  </a:moveTo>
                  <a:lnTo>
                    <a:pt x="1" y="1331"/>
                  </a:lnTo>
                  <a:lnTo>
                    <a:pt x="2751" y="1331"/>
                  </a:lnTo>
                  <a:lnTo>
                    <a:pt x="2751" y="0"/>
                  </a:lnTo>
                  <a:close/>
                </a:path>
              </a:pathLst>
            </a:custGeom>
            <a:solidFill>
              <a:srgbClr val="FA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13"/>
          <p:cNvSpPr/>
          <p:nvPr/>
        </p:nvSpPr>
        <p:spPr>
          <a:xfrm>
            <a:off x="8404000" y="3899225"/>
            <a:ext cx="472480" cy="2467791"/>
          </a:xfrm>
          <a:custGeom>
            <a:avLst/>
            <a:gdLst/>
            <a:ahLst/>
            <a:cxnLst/>
            <a:rect l="l" t="t" r="r" b="b"/>
            <a:pathLst>
              <a:path w="8231" h="42991" extrusionOk="0">
                <a:moveTo>
                  <a:pt x="6546" y="5705"/>
                </a:moveTo>
                <a:lnTo>
                  <a:pt x="6546" y="9093"/>
                </a:lnTo>
                <a:lnTo>
                  <a:pt x="1704" y="9093"/>
                </a:lnTo>
                <a:lnTo>
                  <a:pt x="1704" y="5705"/>
                </a:lnTo>
                <a:close/>
                <a:moveTo>
                  <a:pt x="6565" y="10164"/>
                </a:moveTo>
                <a:lnTo>
                  <a:pt x="6565" y="13495"/>
                </a:lnTo>
                <a:lnTo>
                  <a:pt x="1723" y="13495"/>
                </a:lnTo>
                <a:lnTo>
                  <a:pt x="1723" y="10164"/>
                </a:lnTo>
                <a:close/>
                <a:moveTo>
                  <a:pt x="6565" y="14567"/>
                </a:moveTo>
                <a:lnTo>
                  <a:pt x="6565" y="17936"/>
                </a:lnTo>
                <a:lnTo>
                  <a:pt x="1723" y="17936"/>
                </a:lnTo>
                <a:lnTo>
                  <a:pt x="1723" y="14567"/>
                </a:lnTo>
                <a:close/>
                <a:moveTo>
                  <a:pt x="6565" y="19007"/>
                </a:moveTo>
                <a:lnTo>
                  <a:pt x="6565" y="22300"/>
                </a:lnTo>
                <a:lnTo>
                  <a:pt x="1723" y="22300"/>
                </a:lnTo>
                <a:lnTo>
                  <a:pt x="1723" y="19007"/>
                </a:lnTo>
                <a:close/>
                <a:moveTo>
                  <a:pt x="6565" y="23371"/>
                </a:moveTo>
                <a:lnTo>
                  <a:pt x="6565" y="26740"/>
                </a:lnTo>
                <a:lnTo>
                  <a:pt x="1723" y="26740"/>
                </a:lnTo>
                <a:lnTo>
                  <a:pt x="1723" y="23371"/>
                </a:lnTo>
                <a:close/>
                <a:moveTo>
                  <a:pt x="6565" y="27793"/>
                </a:moveTo>
                <a:lnTo>
                  <a:pt x="6565" y="31123"/>
                </a:lnTo>
                <a:lnTo>
                  <a:pt x="1723" y="31123"/>
                </a:lnTo>
                <a:lnTo>
                  <a:pt x="1723" y="27793"/>
                </a:lnTo>
                <a:close/>
                <a:moveTo>
                  <a:pt x="6546" y="32195"/>
                </a:moveTo>
                <a:lnTo>
                  <a:pt x="6546" y="35564"/>
                </a:lnTo>
                <a:lnTo>
                  <a:pt x="1704" y="35564"/>
                </a:lnTo>
                <a:lnTo>
                  <a:pt x="1704" y="32195"/>
                </a:lnTo>
                <a:close/>
                <a:moveTo>
                  <a:pt x="6565" y="36655"/>
                </a:moveTo>
                <a:lnTo>
                  <a:pt x="6565" y="39966"/>
                </a:lnTo>
                <a:lnTo>
                  <a:pt x="1723" y="39966"/>
                </a:lnTo>
                <a:lnTo>
                  <a:pt x="1723" y="36655"/>
                </a:lnTo>
                <a:close/>
                <a:moveTo>
                  <a:pt x="0" y="1"/>
                </a:moveTo>
                <a:lnTo>
                  <a:pt x="0" y="42991"/>
                </a:lnTo>
                <a:lnTo>
                  <a:pt x="1704" y="42991"/>
                </a:lnTo>
                <a:lnTo>
                  <a:pt x="1704" y="41038"/>
                </a:lnTo>
                <a:lnTo>
                  <a:pt x="6546" y="41038"/>
                </a:lnTo>
                <a:lnTo>
                  <a:pt x="6546" y="42991"/>
                </a:lnTo>
                <a:lnTo>
                  <a:pt x="8231" y="42991"/>
                </a:lnTo>
                <a:lnTo>
                  <a:pt x="8231" y="1"/>
                </a:lnTo>
                <a:lnTo>
                  <a:pt x="6546" y="1"/>
                </a:lnTo>
                <a:lnTo>
                  <a:pt x="6546" y="4633"/>
                </a:lnTo>
                <a:lnTo>
                  <a:pt x="1704" y="4633"/>
                </a:lnTo>
                <a:lnTo>
                  <a:pt x="1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13"/>
          <p:cNvGrpSpPr/>
          <p:nvPr/>
        </p:nvGrpSpPr>
        <p:grpSpPr>
          <a:xfrm>
            <a:off x="713225" y="3660775"/>
            <a:ext cx="336631" cy="343199"/>
            <a:chOff x="713225" y="3660775"/>
            <a:chExt cx="336631" cy="343199"/>
          </a:xfrm>
        </p:grpSpPr>
        <p:sp>
          <p:nvSpPr>
            <p:cNvPr id="157" name="Google Shape;157;p13"/>
            <p:cNvSpPr/>
            <p:nvPr/>
          </p:nvSpPr>
          <p:spPr>
            <a:xfrm>
              <a:off x="980341" y="3660775"/>
              <a:ext cx="69515" cy="70815"/>
            </a:xfrm>
            <a:custGeom>
              <a:avLst/>
              <a:gdLst/>
              <a:ahLst/>
              <a:cxnLst/>
              <a:rect l="l" t="t" r="r" b="b"/>
              <a:pathLst>
                <a:path w="1016" h="1035" extrusionOk="0">
                  <a:moveTo>
                    <a:pt x="1" y="1"/>
                  </a:moveTo>
                  <a:lnTo>
                    <a:pt x="1" y="1034"/>
                  </a:lnTo>
                  <a:lnTo>
                    <a:pt x="1015" y="1034"/>
                  </a:lnTo>
                  <a:lnTo>
                    <a:pt x="10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713225" y="3933228"/>
              <a:ext cx="70746" cy="70746"/>
            </a:xfrm>
            <a:custGeom>
              <a:avLst/>
              <a:gdLst/>
              <a:ahLst/>
              <a:cxnLst/>
              <a:rect l="l" t="t" r="r" b="b"/>
              <a:pathLst>
                <a:path w="1034" h="1034" extrusionOk="0">
                  <a:moveTo>
                    <a:pt x="0" y="0"/>
                  </a:moveTo>
                  <a:lnTo>
                    <a:pt x="0" y="1034"/>
                  </a:lnTo>
                  <a:lnTo>
                    <a:pt x="1034" y="1034"/>
                  </a:lnTo>
                  <a:lnTo>
                    <a:pt x="1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980341" y="3933228"/>
              <a:ext cx="69515" cy="70746"/>
            </a:xfrm>
            <a:custGeom>
              <a:avLst/>
              <a:gdLst/>
              <a:ahLst/>
              <a:cxnLst/>
              <a:rect l="l" t="t" r="r" b="b"/>
              <a:pathLst>
                <a:path w="1016" h="1034" extrusionOk="0">
                  <a:moveTo>
                    <a:pt x="1" y="0"/>
                  </a:moveTo>
                  <a:lnTo>
                    <a:pt x="1" y="1034"/>
                  </a:lnTo>
                  <a:lnTo>
                    <a:pt x="1015" y="1034"/>
                  </a:lnTo>
                  <a:lnTo>
                    <a:pt x="1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713225" y="3660775"/>
              <a:ext cx="70746" cy="70815"/>
            </a:xfrm>
            <a:custGeom>
              <a:avLst/>
              <a:gdLst/>
              <a:ahLst/>
              <a:cxnLst/>
              <a:rect l="l" t="t" r="r" b="b"/>
              <a:pathLst>
                <a:path w="1034" h="1035" extrusionOk="0">
                  <a:moveTo>
                    <a:pt x="0" y="1"/>
                  </a:moveTo>
                  <a:lnTo>
                    <a:pt x="0" y="1034"/>
                  </a:lnTo>
                  <a:lnTo>
                    <a:pt x="1034" y="1034"/>
                  </a:lnTo>
                  <a:lnTo>
                    <a:pt x="1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916230" y="3799601"/>
              <a:ext cx="70746" cy="69515"/>
            </a:xfrm>
            <a:custGeom>
              <a:avLst/>
              <a:gdLst/>
              <a:ahLst/>
              <a:cxnLst/>
              <a:rect l="l" t="t" r="r" b="b"/>
              <a:pathLst>
                <a:path w="1034" h="1016" extrusionOk="0">
                  <a:moveTo>
                    <a:pt x="0" y="1"/>
                  </a:moveTo>
                  <a:lnTo>
                    <a:pt x="0" y="1015"/>
                  </a:lnTo>
                  <a:lnTo>
                    <a:pt x="1034" y="1015"/>
                  </a:lnTo>
                  <a:lnTo>
                    <a:pt x="1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780004" y="3799601"/>
              <a:ext cx="70746" cy="69515"/>
            </a:xfrm>
            <a:custGeom>
              <a:avLst/>
              <a:gdLst/>
              <a:ahLst/>
              <a:cxnLst/>
              <a:rect l="l" t="t" r="r" b="b"/>
              <a:pathLst>
                <a:path w="1034" h="1016" extrusionOk="0">
                  <a:moveTo>
                    <a:pt x="0" y="1"/>
                  </a:moveTo>
                  <a:lnTo>
                    <a:pt x="0" y="1015"/>
                  </a:lnTo>
                  <a:lnTo>
                    <a:pt x="1034" y="1015"/>
                  </a:lnTo>
                  <a:lnTo>
                    <a:pt x="1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848083" y="3730222"/>
              <a:ext cx="69515" cy="70746"/>
            </a:xfrm>
            <a:custGeom>
              <a:avLst/>
              <a:gdLst/>
              <a:ahLst/>
              <a:cxnLst/>
              <a:rect l="l" t="t" r="r" b="b"/>
              <a:pathLst>
                <a:path w="1016" h="1034" extrusionOk="0">
                  <a:moveTo>
                    <a:pt x="1" y="0"/>
                  </a:moveTo>
                  <a:lnTo>
                    <a:pt x="1" y="1034"/>
                  </a:lnTo>
                  <a:lnTo>
                    <a:pt x="1015" y="1034"/>
                  </a:lnTo>
                  <a:lnTo>
                    <a:pt x="1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849383" y="3866380"/>
              <a:ext cx="69515" cy="69515"/>
            </a:xfrm>
            <a:custGeom>
              <a:avLst/>
              <a:gdLst/>
              <a:ahLst/>
              <a:cxnLst/>
              <a:rect l="l" t="t" r="r" b="b"/>
              <a:pathLst>
                <a:path w="1016" h="1016" extrusionOk="0">
                  <a:moveTo>
                    <a:pt x="1" y="1"/>
                  </a:moveTo>
                  <a:lnTo>
                    <a:pt x="1" y="1015"/>
                  </a:lnTo>
                  <a:lnTo>
                    <a:pt x="1015" y="1015"/>
                  </a:lnTo>
                  <a:lnTo>
                    <a:pt x="10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3"/>
          <p:cNvSpPr txBox="1">
            <a:spLocks noGrp="1"/>
          </p:cNvSpPr>
          <p:nvPr>
            <p:ph type="title" idx="2"/>
          </p:nvPr>
        </p:nvSpPr>
        <p:spPr>
          <a:xfrm>
            <a:off x="2998975" y="3262575"/>
            <a:ext cx="3200400" cy="783300"/>
          </a:xfrm>
          <a:prstGeom prst="rect">
            <a:avLst/>
          </a:prstGeom>
        </p:spPr>
        <p:txBody>
          <a:bodyPr spcFirstLastPara="1" wrap="square" lIns="0" tIns="0" rIns="0" bIns="0" anchor="ctr" anchorCtr="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four columns 1">
  <p:cSld name="CUSTOM_1_1">
    <p:spTree>
      <p:nvGrpSpPr>
        <p:cNvPr id="1" name="Shape 175"/>
        <p:cNvGrpSpPr/>
        <p:nvPr/>
      </p:nvGrpSpPr>
      <p:grpSpPr>
        <a:xfrm>
          <a:off x="0" y="0"/>
          <a:ext cx="0" cy="0"/>
          <a:chOff x="0" y="0"/>
          <a:chExt cx="0" cy="0"/>
        </a:xfrm>
      </p:grpSpPr>
      <p:sp>
        <p:nvSpPr>
          <p:cNvPr id="176" name="Google Shape;176;p15"/>
          <p:cNvSpPr txBox="1">
            <a:spLocks noGrp="1"/>
          </p:cNvSpPr>
          <p:nvPr>
            <p:ph type="title"/>
          </p:nvPr>
        </p:nvSpPr>
        <p:spPr>
          <a:xfrm>
            <a:off x="704088" y="448056"/>
            <a:ext cx="7717500" cy="534000"/>
          </a:xfrm>
          <a:prstGeom prst="rect">
            <a:avLst/>
          </a:prstGeom>
        </p:spPr>
        <p:txBody>
          <a:bodyPr spcFirstLastPara="1" wrap="square" lIns="0" tIns="0" rIns="0" bIns="0" anchor="t" anchorCtr="0">
            <a:noAutofit/>
          </a:bodyPr>
          <a:lstStyle>
            <a:lvl1pPr lvl="0" algn="l"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7" name="Google Shape;177;p15"/>
          <p:cNvSpPr txBox="1">
            <a:spLocks noGrp="1"/>
          </p:cNvSpPr>
          <p:nvPr>
            <p:ph type="subTitle" idx="1"/>
          </p:nvPr>
        </p:nvSpPr>
        <p:spPr>
          <a:xfrm>
            <a:off x="749665" y="2882045"/>
            <a:ext cx="1371600" cy="2742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1800"/>
              <a:buFont typeface="Russo One"/>
              <a:buNone/>
              <a:defRPr sz="1800" b="1">
                <a:solidFill>
                  <a:schemeClr val="lt1"/>
                </a:solidFill>
                <a:latin typeface="Russo One"/>
                <a:ea typeface="Russo One"/>
                <a:cs typeface="Russo One"/>
                <a:sym typeface="Russo One"/>
              </a:defRPr>
            </a:lvl1pPr>
            <a:lvl2pPr lvl="1" algn="ctr" rtl="0">
              <a:spcBef>
                <a:spcPts val="0"/>
              </a:spcBef>
              <a:spcAft>
                <a:spcPts val="0"/>
              </a:spcAft>
              <a:buSzPts val="1400"/>
              <a:buFont typeface="Russo One"/>
              <a:buNone/>
              <a:defRPr b="1">
                <a:latin typeface="Russo One"/>
                <a:ea typeface="Russo One"/>
                <a:cs typeface="Russo One"/>
                <a:sym typeface="Russo One"/>
              </a:defRPr>
            </a:lvl2pPr>
            <a:lvl3pPr lvl="2" algn="ctr" rtl="0">
              <a:spcBef>
                <a:spcPts val="0"/>
              </a:spcBef>
              <a:spcAft>
                <a:spcPts val="0"/>
              </a:spcAft>
              <a:buSzPts val="1400"/>
              <a:buFont typeface="Russo One"/>
              <a:buNone/>
              <a:defRPr b="1">
                <a:latin typeface="Russo One"/>
                <a:ea typeface="Russo One"/>
                <a:cs typeface="Russo One"/>
                <a:sym typeface="Russo One"/>
              </a:defRPr>
            </a:lvl3pPr>
            <a:lvl4pPr lvl="3" algn="ctr" rtl="0">
              <a:spcBef>
                <a:spcPts val="0"/>
              </a:spcBef>
              <a:spcAft>
                <a:spcPts val="0"/>
              </a:spcAft>
              <a:buSzPts val="1400"/>
              <a:buFont typeface="Russo One"/>
              <a:buNone/>
              <a:defRPr b="1">
                <a:latin typeface="Russo One"/>
                <a:ea typeface="Russo One"/>
                <a:cs typeface="Russo One"/>
                <a:sym typeface="Russo One"/>
              </a:defRPr>
            </a:lvl4pPr>
            <a:lvl5pPr lvl="4" algn="ctr" rtl="0">
              <a:spcBef>
                <a:spcPts val="0"/>
              </a:spcBef>
              <a:spcAft>
                <a:spcPts val="0"/>
              </a:spcAft>
              <a:buSzPts val="1400"/>
              <a:buFont typeface="Russo One"/>
              <a:buNone/>
              <a:defRPr b="1">
                <a:latin typeface="Russo One"/>
                <a:ea typeface="Russo One"/>
                <a:cs typeface="Russo One"/>
                <a:sym typeface="Russo One"/>
              </a:defRPr>
            </a:lvl5pPr>
            <a:lvl6pPr lvl="5" algn="ctr" rtl="0">
              <a:spcBef>
                <a:spcPts val="0"/>
              </a:spcBef>
              <a:spcAft>
                <a:spcPts val="0"/>
              </a:spcAft>
              <a:buSzPts val="1400"/>
              <a:buFont typeface="Russo One"/>
              <a:buNone/>
              <a:defRPr b="1">
                <a:latin typeface="Russo One"/>
                <a:ea typeface="Russo One"/>
                <a:cs typeface="Russo One"/>
                <a:sym typeface="Russo One"/>
              </a:defRPr>
            </a:lvl6pPr>
            <a:lvl7pPr lvl="6" algn="ctr" rtl="0">
              <a:spcBef>
                <a:spcPts val="0"/>
              </a:spcBef>
              <a:spcAft>
                <a:spcPts val="0"/>
              </a:spcAft>
              <a:buSzPts val="1400"/>
              <a:buFont typeface="Russo One"/>
              <a:buNone/>
              <a:defRPr b="1">
                <a:latin typeface="Russo One"/>
                <a:ea typeface="Russo One"/>
                <a:cs typeface="Russo One"/>
                <a:sym typeface="Russo One"/>
              </a:defRPr>
            </a:lvl7pPr>
            <a:lvl8pPr lvl="7" algn="ctr" rtl="0">
              <a:spcBef>
                <a:spcPts val="0"/>
              </a:spcBef>
              <a:spcAft>
                <a:spcPts val="0"/>
              </a:spcAft>
              <a:buSzPts val="1400"/>
              <a:buFont typeface="Russo One"/>
              <a:buNone/>
              <a:defRPr b="1">
                <a:latin typeface="Russo One"/>
                <a:ea typeface="Russo One"/>
                <a:cs typeface="Russo One"/>
                <a:sym typeface="Russo One"/>
              </a:defRPr>
            </a:lvl8pPr>
            <a:lvl9pPr lvl="8" algn="ctr" rtl="0">
              <a:spcBef>
                <a:spcPts val="0"/>
              </a:spcBef>
              <a:spcAft>
                <a:spcPts val="0"/>
              </a:spcAft>
              <a:buSzPts val="1400"/>
              <a:buFont typeface="Russo One"/>
              <a:buNone/>
              <a:defRPr b="1">
                <a:latin typeface="Russo One"/>
                <a:ea typeface="Russo One"/>
                <a:cs typeface="Russo One"/>
                <a:sym typeface="Russo One"/>
              </a:defRPr>
            </a:lvl9pPr>
          </a:lstStyle>
          <a:p>
            <a:endParaRPr/>
          </a:p>
        </p:txBody>
      </p:sp>
      <p:sp>
        <p:nvSpPr>
          <p:cNvPr id="178" name="Google Shape;178;p15"/>
          <p:cNvSpPr txBox="1">
            <a:spLocks noGrp="1"/>
          </p:cNvSpPr>
          <p:nvPr>
            <p:ph type="subTitle" idx="2"/>
          </p:nvPr>
        </p:nvSpPr>
        <p:spPr>
          <a:xfrm>
            <a:off x="749665" y="3324225"/>
            <a:ext cx="1371600" cy="866700"/>
          </a:xfrm>
          <a:prstGeom prst="rect">
            <a:avLst/>
          </a:prstGeom>
        </p:spPr>
        <p:txBody>
          <a:bodyPr spcFirstLastPara="1" wrap="square" lIns="0" tIns="0" rIns="0" bIns="0" anchor="t" anchorCtr="0">
            <a:noAutofit/>
          </a:bodyPr>
          <a:lstStyle>
            <a:lvl1pPr lvl="0" algn="ctr" rtl="0">
              <a:spcBef>
                <a:spcPts val="0"/>
              </a:spcBef>
              <a:spcAft>
                <a:spcPts val="0"/>
              </a:spcAft>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79" name="Google Shape;179;p15"/>
          <p:cNvSpPr txBox="1">
            <a:spLocks noGrp="1"/>
          </p:cNvSpPr>
          <p:nvPr>
            <p:ph type="subTitle" idx="3"/>
          </p:nvPr>
        </p:nvSpPr>
        <p:spPr>
          <a:xfrm>
            <a:off x="2845165" y="2882045"/>
            <a:ext cx="1371600" cy="2742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1800"/>
              <a:buFont typeface="Russo One"/>
              <a:buNone/>
              <a:defRPr sz="1800" b="1">
                <a:solidFill>
                  <a:schemeClr val="lt1"/>
                </a:solidFill>
                <a:latin typeface="Russo One"/>
                <a:ea typeface="Russo One"/>
                <a:cs typeface="Russo One"/>
                <a:sym typeface="Russo One"/>
              </a:defRPr>
            </a:lvl1pPr>
            <a:lvl2pPr lvl="1" algn="ctr" rtl="0">
              <a:spcBef>
                <a:spcPts val="0"/>
              </a:spcBef>
              <a:spcAft>
                <a:spcPts val="0"/>
              </a:spcAft>
              <a:buSzPts val="1400"/>
              <a:buFont typeface="Russo One"/>
              <a:buNone/>
              <a:defRPr>
                <a:latin typeface="Russo One"/>
                <a:ea typeface="Russo One"/>
                <a:cs typeface="Russo One"/>
                <a:sym typeface="Russo One"/>
              </a:defRPr>
            </a:lvl2pPr>
            <a:lvl3pPr lvl="2" algn="ctr" rtl="0">
              <a:spcBef>
                <a:spcPts val="0"/>
              </a:spcBef>
              <a:spcAft>
                <a:spcPts val="0"/>
              </a:spcAft>
              <a:buSzPts val="1400"/>
              <a:buFont typeface="Russo One"/>
              <a:buNone/>
              <a:defRPr>
                <a:latin typeface="Russo One"/>
                <a:ea typeface="Russo One"/>
                <a:cs typeface="Russo One"/>
                <a:sym typeface="Russo One"/>
              </a:defRPr>
            </a:lvl3pPr>
            <a:lvl4pPr lvl="3" algn="ctr" rtl="0">
              <a:spcBef>
                <a:spcPts val="0"/>
              </a:spcBef>
              <a:spcAft>
                <a:spcPts val="0"/>
              </a:spcAft>
              <a:buSzPts val="1400"/>
              <a:buFont typeface="Russo One"/>
              <a:buNone/>
              <a:defRPr>
                <a:latin typeface="Russo One"/>
                <a:ea typeface="Russo One"/>
                <a:cs typeface="Russo One"/>
                <a:sym typeface="Russo One"/>
              </a:defRPr>
            </a:lvl4pPr>
            <a:lvl5pPr lvl="4" algn="ctr" rtl="0">
              <a:spcBef>
                <a:spcPts val="0"/>
              </a:spcBef>
              <a:spcAft>
                <a:spcPts val="0"/>
              </a:spcAft>
              <a:buSzPts val="1400"/>
              <a:buFont typeface="Russo One"/>
              <a:buNone/>
              <a:defRPr>
                <a:latin typeface="Russo One"/>
                <a:ea typeface="Russo One"/>
                <a:cs typeface="Russo One"/>
                <a:sym typeface="Russo One"/>
              </a:defRPr>
            </a:lvl5pPr>
            <a:lvl6pPr lvl="5" algn="ctr" rtl="0">
              <a:spcBef>
                <a:spcPts val="0"/>
              </a:spcBef>
              <a:spcAft>
                <a:spcPts val="0"/>
              </a:spcAft>
              <a:buSzPts val="1400"/>
              <a:buFont typeface="Russo One"/>
              <a:buNone/>
              <a:defRPr>
                <a:latin typeface="Russo One"/>
                <a:ea typeface="Russo One"/>
                <a:cs typeface="Russo One"/>
                <a:sym typeface="Russo One"/>
              </a:defRPr>
            </a:lvl6pPr>
            <a:lvl7pPr lvl="6" algn="ctr" rtl="0">
              <a:spcBef>
                <a:spcPts val="0"/>
              </a:spcBef>
              <a:spcAft>
                <a:spcPts val="0"/>
              </a:spcAft>
              <a:buSzPts val="1400"/>
              <a:buFont typeface="Russo One"/>
              <a:buNone/>
              <a:defRPr>
                <a:latin typeface="Russo One"/>
                <a:ea typeface="Russo One"/>
                <a:cs typeface="Russo One"/>
                <a:sym typeface="Russo One"/>
              </a:defRPr>
            </a:lvl7pPr>
            <a:lvl8pPr lvl="7" algn="ctr" rtl="0">
              <a:spcBef>
                <a:spcPts val="0"/>
              </a:spcBef>
              <a:spcAft>
                <a:spcPts val="0"/>
              </a:spcAft>
              <a:buSzPts val="1400"/>
              <a:buFont typeface="Russo One"/>
              <a:buNone/>
              <a:defRPr>
                <a:latin typeface="Russo One"/>
                <a:ea typeface="Russo One"/>
                <a:cs typeface="Russo One"/>
                <a:sym typeface="Russo One"/>
              </a:defRPr>
            </a:lvl8pPr>
            <a:lvl9pPr lvl="8" algn="ctr" rtl="0">
              <a:spcBef>
                <a:spcPts val="0"/>
              </a:spcBef>
              <a:spcAft>
                <a:spcPts val="0"/>
              </a:spcAft>
              <a:buSzPts val="1400"/>
              <a:buFont typeface="Russo One"/>
              <a:buNone/>
              <a:defRPr>
                <a:latin typeface="Russo One"/>
                <a:ea typeface="Russo One"/>
                <a:cs typeface="Russo One"/>
                <a:sym typeface="Russo One"/>
              </a:defRPr>
            </a:lvl9pPr>
          </a:lstStyle>
          <a:p>
            <a:endParaRPr/>
          </a:p>
        </p:txBody>
      </p:sp>
      <p:sp>
        <p:nvSpPr>
          <p:cNvPr id="180" name="Google Shape;180;p15"/>
          <p:cNvSpPr txBox="1">
            <a:spLocks noGrp="1"/>
          </p:cNvSpPr>
          <p:nvPr>
            <p:ph type="subTitle" idx="4"/>
          </p:nvPr>
        </p:nvSpPr>
        <p:spPr>
          <a:xfrm>
            <a:off x="2845165" y="3328416"/>
            <a:ext cx="1371600" cy="866700"/>
          </a:xfrm>
          <a:prstGeom prst="rect">
            <a:avLst/>
          </a:prstGeom>
        </p:spPr>
        <p:txBody>
          <a:bodyPr spcFirstLastPara="1" wrap="square" lIns="0" tIns="0" rIns="0" bIns="0" anchor="t" anchorCtr="0">
            <a:noAutofit/>
          </a:bodyPr>
          <a:lstStyle>
            <a:lvl1pPr lvl="0" algn="ctr" rtl="0">
              <a:spcBef>
                <a:spcPts val="0"/>
              </a:spcBef>
              <a:spcAft>
                <a:spcPts val="0"/>
              </a:spcAft>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81" name="Google Shape;181;p15"/>
          <p:cNvSpPr txBox="1">
            <a:spLocks noGrp="1"/>
          </p:cNvSpPr>
          <p:nvPr>
            <p:ph type="subTitle" idx="5"/>
          </p:nvPr>
        </p:nvSpPr>
        <p:spPr>
          <a:xfrm>
            <a:off x="4894915" y="2882045"/>
            <a:ext cx="1371600" cy="2742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1800"/>
              <a:buFont typeface="Russo One"/>
              <a:buNone/>
              <a:defRPr sz="1800" b="1">
                <a:solidFill>
                  <a:schemeClr val="lt1"/>
                </a:solidFill>
                <a:latin typeface="Russo One"/>
                <a:ea typeface="Russo One"/>
                <a:cs typeface="Russo One"/>
                <a:sym typeface="Russo One"/>
              </a:defRPr>
            </a:lvl1pPr>
            <a:lvl2pPr lvl="1" algn="ctr" rtl="0">
              <a:spcBef>
                <a:spcPts val="0"/>
              </a:spcBef>
              <a:spcAft>
                <a:spcPts val="0"/>
              </a:spcAft>
              <a:buSzPts val="1400"/>
              <a:buFont typeface="Russo One"/>
              <a:buNone/>
              <a:defRPr>
                <a:latin typeface="Russo One"/>
                <a:ea typeface="Russo One"/>
                <a:cs typeface="Russo One"/>
                <a:sym typeface="Russo One"/>
              </a:defRPr>
            </a:lvl2pPr>
            <a:lvl3pPr lvl="2" algn="ctr" rtl="0">
              <a:spcBef>
                <a:spcPts val="0"/>
              </a:spcBef>
              <a:spcAft>
                <a:spcPts val="0"/>
              </a:spcAft>
              <a:buSzPts val="1400"/>
              <a:buFont typeface="Russo One"/>
              <a:buNone/>
              <a:defRPr>
                <a:latin typeface="Russo One"/>
                <a:ea typeface="Russo One"/>
                <a:cs typeface="Russo One"/>
                <a:sym typeface="Russo One"/>
              </a:defRPr>
            </a:lvl3pPr>
            <a:lvl4pPr lvl="3" algn="ctr" rtl="0">
              <a:spcBef>
                <a:spcPts val="0"/>
              </a:spcBef>
              <a:spcAft>
                <a:spcPts val="0"/>
              </a:spcAft>
              <a:buSzPts val="1400"/>
              <a:buFont typeface="Russo One"/>
              <a:buNone/>
              <a:defRPr>
                <a:latin typeface="Russo One"/>
                <a:ea typeface="Russo One"/>
                <a:cs typeface="Russo One"/>
                <a:sym typeface="Russo One"/>
              </a:defRPr>
            </a:lvl4pPr>
            <a:lvl5pPr lvl="4" algn="ctr" rtl="0">
              <a:spcBef>
                <a:spcPts val="0"/>
              </a:spcBef>
              <a:spcAft>
                <a:spcPts val="0"/>
              </a:spcAft>
              <a:buSzPts val="1400"/>
              <a:buFont typeface="Russo One"/>
              <a:buNone/>
              <a:defRPr>
                <a:latin typeface="Russo One"/>
                <a:ea typeface="Russo One"/>
                <a:cs typeface="Russo One"/>
                <a:sym typeface="Russo One"/>
              </a:defRPr>
            </a:lvl5pPr>
            <a:lvl6pPr lvl="5" algn="ctr" rtl="0">
              <a:spcBef>
                <a:spcPts val="0"/>
              </a:spcBef>
              <a:spcAft>
                <a:spcPts val="0"/>
              </a:spcAft>
              <a:buSzPts val="1400"/>
              <a:buFont typeface="Russo One"/>
              <a:buNone/>
              <a:defRPr>
                <a:latin typeface="Russo One"/>
                <a:ea typeface="Russo One"/>
                <a:cs typeface="Russo One"/>
                <a:sym typeface="Russo One"/>
              </a:defRPr>
            </a:lvl6pPr>
            <a:lvl7pPr lvl="6" algn="ctr" rtl="0">
              <a:spcBef>
                <a:spcPts val="0"/>
              </a:spcBef>
              <a:spcAft>
                <a:spcPts val="0"/>
              </a:spcAft>
              <a:buSzPts val="1400"/>
              <a:buFont typeface="Russo One"/>
              <a:buNone/>
              <a:defRPr>
                <a:latin typeface="Russo One"/>
                <a:ea typeface="Russo One"/>
                <a:cs typeface="Russo One"/>
                <a:sym typeface="Russo One"/>
              </a:defRPr>
            </a:lvl7pPr>
            <a:lvl8pPr lvl="7" algn="ctr" rtl="0">
              <a:spcBef>
                <a:spcPts val="0"/>
              </a:spcBef>
              <a:spcAft>
                <a:spcPts val="0"/>
              </a:spcAft>
              <a:buSzPts val="1400"/>
              <a:buFont typeface="Russo One"/>
              <a:buNone/>
              <a:defRPr>
                <a:latin typeface="Russo One"/>
                <a:ea typeface="Russo One"/>
                <a:cs typeface="Russo One"/>
                <a:sym typeface="Russo One"/>
              </a:defRPr>
            </a:lvl8pPr>
            <a:lvl9pPr lvl="8" algn="ctr" rtl="0">
              <a:spcBef>
                <a:spcPts val="0"/>
              </a:spcBef>
              <a:spcAft>
                <a:spcPts val="0"/>
              </a:spcAft>
              <a:buSzPts val="1400"/>
              <a:buFont typeface="Russo One"/>
              <a:buNone/>
              <a:defRPr>
                <a:latin typeface="Russo One"/>
                <a:ea typeface="Russo One"/>
                <a:cs typeface="Russo One"/>
                <a:sym typeface="Russo One"/>
              </a:defRPr>
            </a:lvl9pPr>
          </a:lstStyle>
          <a:p>
            <a:endParaRPr/>
          </a:p>
        </p:txBody>
      </p:sp>
      <p:sp>
        <p:nvSpPr>
          <p:cNvPr id="182" name="Google Shape;182;p15"/>
          <p:cNvSpPr txBox="1">
            <a:spLocks noGrp="1"/>
          </p:cNvSpPr>
          <p:nvPr>
            <p:ph type="subTitle" idx="6"/>
          </p:nvPr>
        </p:nvSpPr>
        <p:spPr>
          <a:xfrm>
            <a:off x="4894915" y="3328416"/>
            <a:ext cx="1371600" cy="866700"/>
          </a:xfrm>
          <a:prstGeom prst="rect">
            <a:avLst/>
          </a:prstGeom>
        </p:spPr>
        <p:txBody>
          <a:bodyPr spcFirstLastPara="1" wrap="square" lIns="0" tIns="0" rIns="0" bIns="0"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3" name="Google Shape;183;p15"/>
          <p:cNvSpPr txBox="1">
            <a:spLocks noGrp="1"/>
          </p:cNvSpPr>
          <p:nvPr>
            <p:ph type="subTitle" idx="7"/>
          </p:nvPr>
        </p:nvSpPr>
        <p:spPr>
          <a:xfrm>
            <a:off x="7022735" y="2882045"/>
            <a:ext cx="1371600" cy="2742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1800"/>
              <a:buFont typeface="Russo One"/>
              <a:buNone/>
              <a:defRPr sz="1800" b="1">
                <a:solidFill>
                  <a:schemeClr val="lt1"/>
                </a:solidFill>
                <a:latin typeface="Russo One"/>
                <a:ea typeface="Russo One"/>
                <a:cs typeface="Russo One"/>
                <a:sym typeface="Russo One"/>
              </a:defRPr>
            </a:lvl1pPr>
            <a:lvl2pPr lvl="1" algn="ctr" rtl="0">
              <a:spcBef>
                <a:spcPts val="0"/>
              </a:spcBef>
              <a:spcAft>
                <a:spcPts val="0"/>
              </a:spcAft>
              <a:buSzPts val="1400"/>
              <a:buFont typeface="Russo One"/>
              <a:buNone/>
              <a:defRPr>
                <a:latin typeface="Russo One"/>
                <a:ea typeface="Russo One"/>
                <a:cs typeface="Russo One"/>
                <a:sym typeface="Russo One"/>
              </a:defRPr>
            </a:lvl2pPr>
            <a:lvl3pPr lvl="2" algn="ctr" rtl="0">
              <a:spcBef>
                <a:spcPts val="0"/>
              </a:spcBef>
              <a:spcAft>
                <a:spcPts val="0"/>
              </a:spcAft>
              <a:buSzPts val="1400"/>
              <a:buFont typeface="Russo One"/>
              <a:buNone/>
              <a:defRPr>
                <a:latin typeface="Russo One"/>
                <a:ea typeface="Russo One"/>
                <a:cs typeface="Russo One"/>
                <a:sym typeface="Russo One"/>
              </a:defRPr>
            </a:lvl3pPr>
            <a:lvl4pPr lvl="3" algn="ctr" rtl="0">
              <a:spcBef>
                <a:spcPts val="0"/>
              </a:spcBef>
              <a:spcAft>
                <a:spcPts val="0"/>
              </a:spcAft>
              <a:buSzPts val="1400"/>
              <a:buFont typeface="Russo One"/>
              <a:buNone/>
              <a:defRPr>
                <a:latin typeface="Russo One"/>
                <a:ea typeface="Russo One"/>
                <a:cs typeface="Russo One"/>
                <a:sym typeface="Russo One"/>
              </a:defRPr>
            </a:lvl4pPr>
            <a:lvl5pPr lvl="4" algn="ctr" rtl="0">
              <a:spcBef>
                <a:spcPts val="0"/>
              </a:spcBef>
              <a:spcAft>
                <a:spcPts val="0"/>
              </a:spcAft>
              <a:buSzPts val="1400"/>
              <a:buFont typeface="Russo One"/>
              <a:buNone/>
              <a:defRPr>
                <a:latin typeface="Russo One"/>
                <a:ea typeface="Russo One"/>
                <a:cs typeface="Russo One"/>
                <a:sym typeface="Russo One"/>
              </a:defRPr>
            </a:lvl5pPr>
            <a:lvl6pPr lvl="5" algn="ctr" rtl="0">
              <a:spcBef>
                <a:spcPts val="0"/>
              </a:spcBef>
              <a:spcAft>
                <a:spcPts val="0"/>
              </a:spcAft>
              <a:buSzPts val="1400"/>
              <a:buFont typeface="Russo One"/>
              <a:buNone/>
              <a:defRPr>
                <a:latin typeface="Russo One"/>
                <a:ea typeface="Russo One"/>
                <a:cs typeface="Russo One"/>
                <a:sym typeface="Russo One"/>
              </a:defRPr>
            </a:lvl6pPr>
            <a:lvl7pPr lvl="6" algn="ctr" rtl="0">
              <a:spcBef>
                <a:spcPts val="0"/>
              </a:spcBef>
              <a:spcAft>
                <a:spcPts val="0"/>
              </a:spcAft>
              <a:buSzPts val="1400"/>
              <a:buFont typeface="Russo One"/>
              <a:buNone/>
              <a:defRPr>
                <a:latin typeface="Russo One"/>
                <a:ea typeface="Russo One"/>
                <a:cs typeface="Russo One"/>
                <a:sym typeface="Russo One"/>
              </a:defRPr>
            </a:lvl7pPr>
            <a:lvl8pPr lvl="7" algn="ctr" rtl="0">
              <a:spcBef>
                <a:spcPts val="0"/>
              </a:spcBef>
              <a:spcAft>
                <a:spcPts val="0"/>
              </a:spcAft>
              <a:buSzPts val="1400"/>
              <a:buFont typeface="Russo One"/>
              <a:buNone/>
              <a:defRPr>
                <a:latin typeface="Russo One"/>
                <a:ea typeface="Russo One"/>
                <a:cs typeface="Russo One"/>
                <a:sym typeface="Russo One"/>
              </a:defRPr>
            </a:lvl8pPr>
            <a:lvl9pPr lvl="8" algn="ctr" rtl="0">
              <a:spcBef>
                <a:spcPts val="0"/>
              </a:spcBef>
              <a:spcAft>
                <a:spcPts val="0"/>
              </a:spcAft>
              <a:buSzPts val="1400"/>
              <a:buFont typeface="Russo One"/>
              <a:buNone/>
              <a:defRPr>
                <a:latin typeface="Russo One"/>
                <a:ea typeface="Russo One"/>
                <a:cs typeface="Russo One"/>
                <a:sym typeface="Russo One"/>
              </a:defRPr>
            </a:lvl9pPr>
          </a:lstStyle>
          <a:p>
            <a:endParaRPr/>
          </a:p>
        </p:txBody>
      </p:sp>
      <p:sp>
        <p:nvSpPr>
          <p:cNvPr id="184" name="Google Shape;184;p15"/>
          <p:cNvSpPr txBox="1">
            <a:spLocks noGrp="1"/>
          </p:cNvSpPr>
          <p:nvPr>
            <p:ph type="subTitle" idx="8"/>
          </p:nvPr>
        </p:nvSpPr>
        <p:spPr>
          <a:xfrm>
            <a:off x="7022735" y="3328416"/>
            <a:ext cx="1371600" cy="866700"/>
          </a:xfrm>
          <a:prstGeom prst="rect">
            <a:avLst/>
          </a:prstGeom>
        </p:spPr>
        <p:txBody>
          <a:bodyPr spcFirstLastPara="1" wrap="square" lIns="0" tIns="0" rIns="0" bIns="0" anchor="t" anchorCtr="0">
            <a:noAutofit/>
          </a:bodyPr>
          <a:lstStyle>
            <a:lvl1pPr lvl="0" algn="ctr" rtl="0">
              <a:spcBef>
                <a:spcPts val="0"/>
              </a:spcBef>
              <a:spcAft>
                <a:spcPts val="0"/>
              </a:spcAft>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85" name="Google Shape;185;p15"/>
          <p:cNvSpPr/>
          <p:nvPr/>
        </p:nvSpPr>
        <p:spPr>
          <a:xfrm>
            <a:off x="-21375" y="4599425"/>
            <a:ext cx="9232896" cy="3012986"/>
          </a:xfrm>
          <a:custGeom>
            <a:avLst/>
            <a:gdLst/>
            <a:ahLst/>
            <a:cxnLst/>
            <a:rect l="l" t="t" r="r" b="b"/>
            <a:pathLst>
              <a:path w="102759" h="43638" extrusionOk="0">
                <a:moveTo>
                  <a:pt x="4855" y="1"/>
                </a:moveTo>
                <a:lnTo>
                  <a:pt x="4855" y="2194"/>
                </a:lnTo>
                <a:lnTo>
                  <a:pt x="0" y="2194"/>
                </a:lnTo>
                <a:lnTo>
                  <a:pt x="0" y="43638"/>
                </a:lnTo>
                <a:lnTo>
                  <a:pt x="102759" y="43638"/>
                </a:lnTo>
                <a:lnTo>
                  <a:pt x="102759" y="1"/>
                </a:lnTo>
                <a:lnTo>
                  <a:pt x="102019" y="1"/>
                </a:lnTo>
                <a:lnTo>
                  <a:pt x="102019" y="3528"/>
                </a:lnTo>
                <a:lnTo>
                  <a:pt x="100637" y="3528"/>
                </a:lnTo>
                <a:lnTo>
                  <a:pt x="100637" y="1"/>
                </a:lnTo>
                <a:lnTo>
                  <a:pt x="98402" y="1"/>
                </a:lnTo>
                <a:lnTo>
                  <a:pt x="98402" y="2311"/>
                </a:lnTo>
                <a:lnTo>
                  <a:pt x="94781" y="2311"/>
                </a:lnTo>
                <a:lnTo>
                  <a:pt x="94781" y="5842"/>
                </a:lnTo>
                <a:lnTo>
                  <a:pt x="91590" y="5842"/>
                </a:lnTo>
                <a:lnTo>
                  <a:pt x="91590" y="1"/>
                </a:lnTo>
                <a:lnTo>
                  <a:pt x="89036" y="1"/>
                </a:lnTo>
                <a:lnTo>
                  <a:pt x="89036" y="3408"/>
                </a:lnTo>
                <a:lnTo>
                  <a:pt x="85525" y="3408"/>
                </a:lnTo>
                <a:lnTo>
                  <a:pt x="85525" y="1"/>
                </a:lnTo>
                <a:lnTo>
                  <a:pt x="83073" y="1"/>
                </a:lnTo>
                <a:lnTo>
                  <a:pt x="83073" y="3164"/>
                </a:lnTo>
                <a:lnTo>
                  <a:pt x="80096" y="3164"/>
                </a:lnTo>
                <a:lnTo>
                  <a:pt x="80096" y="1"/>
                </a:lnTo>
                <a:lnTo>
                  <a:pt x="76585" y="1"/>
                </a:lnTo>
                <a:lnTo>
                  <a:pt x="76585" y="1462"/>
                </a:lnTo>
                <a:lnTo>
                  <a:pt x="71689" y="1462"/>
                </a:lnTo>
                <a:lnTo>
                  <a:pt x="71689" y="1"/>
                </a:lnTo>
                <a:lnTo>
                  <a:pt x="68707" y="1"/>
                </a:lnTo>
                <a:lnTo>
                  <a:pt x="68707" y="4261"/>
                </a:lnTo>
                <a:lnTo>
                  <a:pt x="65836" y="4261"/>
                </a:lnTo>
                <a:lnTo>
                  <a:pt x="65836" y="1"/>
                </a:lnTo>
                <a:lnTo>
                  <a:pt x="63601" y="1"/>
                </a:lnTo>
                <a:lnTo>
                  <a:pt x="63601" y="2311"/>
                </a:lnTo>
                <a:lnTo>
                  <a:pt x="59448" y="2311"/>
                </a:lnTo>
                <a:lnTo>
                  <a:pt x="59448" y="5110"/>
                </a:lnTo>
                <a:lnTo>
                  <a:pt x="55511" y="5110"/>
                </a:lnTo>
                <a:lnTo>
                  <a:pt x="55511" y="1218"/>
                </a:lnTo>
                <a:lnTo>
                  <a:pt x="52849" y="1218"/>
                </a:lnTo>
                <a:lnTo>
                  <a:pt x="52849" y="3284"/>
                </a:lnTo>
                <a:lnTo>
                  <a:pt x="50508" y="3284"/>
                </a:lnTo>
                <a:lnTo>
                  <a:pt x="50508" y="850"/>
                </a:lnTo>
                <a:lnTo>
                  <a:pt x="47210" y="850"/>
                </a:lnTo>
                <a:lnTo>
                  <a:pt x="47210" y="3773"/>
                </a:lnTo>
                <a:lnTo>
                  <a:pt x="42317" y="3773"/>
                </a:lnTo>
                <a:lnTo>
                  <a:pt x="42317" y="1"/>
                </a:lnTo>
                <a:lnTo>
                  <a:pt x="38380" y="1"/>
                </a:lnTo>
                <a:lnTo>
                  <a:pt x="38380" y="1826"/>
                </a:lnTo>
                <a:lnTo>
                  <a:pt x="35079" y="1826"/>
                </a:lnTo>
                <a:lnTo>
                  <a:pt x="35079" y="1"/>
                </a:lnTo>
                <a:lnTo>
                  <a:pt x="32098" y="1"/>
                </a:lnTo>
                <a:lnTo>
                  <a:pt x="32098" y="1703"/>
                </a:lnTo>
                <a:lnTo>
                  <a:pt x="27628" y="1703"/>
                </a:lnTo>
                <a:lnTo>
                  <a:pt x="27628" y="4746"/>
                </a:lnTo>
                <a:lnTo>
                  <a:pt x="24754" y="4746"/>
                </a:lnTo>
                <a:lnTo>
                  <a:pt x="24754" y="1"/>
                </a:lnTo>
                <a:lnTo>
                  <a:pt x="22202" y="1"/>
                </a:lnTo>
                <a:lnTo>
                  <a:pt x="22202" y="2559"/>
                </a:lnTo>
                <a:lnTo>
                  <a:pt x="18582" y="2559"/>
                </a:lnTo>
                <a:lnTo>
                  <a:pt x="18582" y="1"/>
                </a:lnTo>
                <a:lnTo>
                  <a:pt x="16773" y="1"/>
                </a:lnTo>
                <a:lnTo>
                  <a:pt x="16773" y="1582"/>
                </a:lnTo>
                <a:lnTo>
                  <a:pt x="11237" y="1582"/>
                </a:lnTo>
                <a:lnTo>
                  <a:pt x="11237" y="5478"/>
                </a:lnTo>
                <a:lnTo>
                  <a:pt x="8682" y="5478"/>
                </a:lnTo>
                <a:lnTo>
                  <a:pt x="86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ly title 7">
  <p:cSld name="CUSTOM_1_1_1_1_1_1_1_1_1_1_1">
    <p:spTree>
      <p:nvGrpSpPr>
        <p:cNvPr id="1" name="Shape 269"/>
        <p:cNvGrpSpPr/>
        <p:nvPr/>
      </p:nvGrpSpPr>
      <p:grpSpPr>
        <a:xfrm>
          <a:off x="0" y="0"/>
          <a:ext cx="0" cy="0"/>
          <a:chOff x="0" y="0"/>
          <a:chExt cx="0" cy="0"/>
        </a:xfrm>
      </p:grpSpPr>
      <p:sp>
        <p:nvSpPr>
          <p:cNvPr id="270" name="Google Shape;270;p24"/>
          <p:cNvSpPr txBox="1">
            <a:spLocks noGrp="1"/>
          </p:cNvSpPr>
          <p:nvPr>
            <p:ph type="title"/>
          </p:nvPr>
        </p:nvSpPr>
        <p:spPr>
          <a:xfrm>
            <a:off x="713225" y="463300"/>
            <a:ext cx="7717500" cy="498600"/>
          </a:xfrm>
          <a:prstGeom prst="rect">
            <a:avLst/>
          </a:prstGeom>
        </p:spPr>
        <p:txBody>
          <a:bodyPr spcFirstLastPara="1" wrap="square" lIns="0" tIns="0" rIns="0" bIns="0" anchor="t" anchorCtr="0">
            <a:noAutofit/>
          </a:bodyPr>
          <a:lstStyle>
            <a:lvl1pPr lvl="0" algn="l"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1" name="Google Shape;271;p24"/>
          <p:cNvSpPr/>
          <p:nvPr/>
        </p:nvSpPr>
        <p:spPr>
          <a:xfrm>
            <a:off x="-21375" y="4599425"/>
            <a:ext cx="9232896" cy="3012986"/>
          </a:xfrm>
          <a:custGeom>
            <a:avLst/>
            <a:gdLst/>
            <a:ahLst/>
            <a:cxnLst/>
            <a:rect l="l" t="t" r="r" b="b"/>
            <a:pathLst>
              <a:path w="102759" h="43638" extrusionOk="0">
                <a:moveTo>
                  <a:pt x="4855" y="1"/>
                </a:moveTo>
                <a:lnTo>
                  <a:pt x="4855" y="2194"/>
                </a:lnTo>
                <a:lnTo>
                  <a:pt x="0" y="2194"/>
                </a:lnTo>
                <a:lnTo>
                  <a:pt x="0" y="43638"/>
                </a:lnTo>
                <a:lnTo>
                  <a:pt x="102759" y="43638"/>
                </a:lnTo>
                <a:lnTo>
                  <a:pt x="102759" y="1"/>
                </a:lnTo>
                <a:lnTo>
                  <a:pt x="102019" y="1"/>
                </a:lnTo>
                <a:lnTo>
                  <a:pt x="102019" y="3528"/>
                </a:lnTo>
                <a:lnTo>
                  <a:pt x="100637" y="3528"/>
                </a:lnTo>
                <a:lnTo>
                  <a:pt x="100637" y="1"/>
                </a:lnTo>
                <a:lnTo>
                  <a:pt x="98402" y="1"/>
                </a:lnTo>
                <a:lnTo>
                  <a:pt x="98402" y="2311"/>
                </a:lnTo>
                <a:lnTo>
                  <a:pt x="94781" y="2311"/>
                </a:lnTo>
                <a:lnTo>
                  <a:pt x="94781" y="5842"/>
                </a:lnTo>
                <a:lnTo>
                  <a:pt x="91590" y="5842"/>
                </a:lnTo>
                <a:lnTo>
                  <a:pt x="91590" y="1"/>
                </a:lnTo>
                <a:lnTo>
                  <a:pt x="89036" y="1"/>
                </a:lnTo>
                <a:lnTo>
                  <a:pt x="89036" y="3408"/>
                </a:lnTo>
                <a:lnTo>
                  <a:pt x="85525" y="3408"/>
                </a:lnTo>
                <a:lnTo>
                  <a:pt x="85525" y="1"/>
                </a:lnTo>
                <a:lnTo>
                  <a:pt x="83073" y="1"/>
                </a:lnTo>
                <a:lnTo>
                  <a:pt x="83073" y="3164"/>
                </a:lnTo>
                <a:lnTo>
                  <a:pt x="80096" y="3164"/>
                </a:lnTo>
                <a:lnTo>
                  <a:pt x="80096" y="1"/>
                </a:lnTo>
                <a:lnTo>
                  <a:pt x="76585" y="1"/>
                </a:lnTo>
                <a:lnTo>
                  <a:pt x="76585" y="1462"/>
                </a:lnTo>
                <a:lnTo>
                  <a:pt x="71689" y="1462"/>
                </a:lnTo>
                <a:lnTo>
                  <a:pt x="71689" y="1"/>
                </a:lnTo>
                <a:lnTo>
                  <a:pt x="68707" y="1"/>
                </a:lnTo>
                <a:lnTo>
                  <a:pt x="68707" y="4261"/>
                </a:lnTo>
                <a:lnTo>
                  <a:pt x="65836" y="4261"/>
                </a:lnTo>
                <a:lnTo>
                  <a:pt x="65836" y="1"/>
                </a:lnTo>
                <a:lnTo>
                  <a:pt x="63601" y="1"/>
                </a:lnTo>
                <a:lnTo>
                  <a:pt x="63601" y="2311"/>
                </a:lnTo>
                <a:lnTo>
                  <a:pt x="59448" y="2311"/>
                </a:lnTo>
                <a:lnTo>
                  <a:pt x="59448" y="5110"/>
                </a:lnTo>
                <a:lnTo>
                  <a:pt x="55511" y="5110"/>
                </a:lnTo>
                <a:lnTo>
                  <a:pt x="55511" y="1218"/>
                </a:lnTo>
                <a:lnTo>
                  <a:pt x="52849" y="1218"/>
                </a:lnTo>
                <a:lnTo>
                  <a:pt x="52849" y="3284"/>
                </a:lnTo>
                <a:lnTo>
                  <a:pt x="50508" y="3284"/>
                </a:lnTo>
                <a:lnTo>
                  <a:pt x="50508" y="850"/>
                </a:lnTo>
                <a:lnTo>
                  <a:pt x="47210" y="850"/>
                </a:lnTo>
                <a:lnTo>
                  <a:pt x="47210" y="3773"/>
                </a:lnTo>
                <a:lnTo>
                  <a:pt x="42317" y="3773"/>
                </a:lnTo>
                <a:lnTo>
                  <a:pt x="42317" y="1"/>
                </a:lnTo>
                <a:lnTo>
                  <a:pt x="38380" y="1"/>
                </a:lnTo>
                <a:lnTo>
                  <a:pt x="38380" y="1826"/>
                </a:lnTo>
                <a:lnTo>
                  <a:pt x="35079" y="1826"/>
                </a:lnTo>
                <a:lnTo>
                  <a:pt x="35079" y="1"/>
                </a:lnTo>
                <a:lnTo>
                  <a:pt x="32098" y="1"/>
                </a:lnTo>
                <a:lnTo>
                  <a:pt x="32098" y="1703"/>
                </a:lnTo>
                <a:lnTo>
                  <a:pt x="27628" y="1703"/>
                </a:lnTo>
                <a:lnTo>
                  <a:pt x="27628" y="4746"/>
                </a:lnTo>
                <a:lnTo>
                  <a:pt x="24754" y="4746"/>
                </a:lnTo>
                <a:lnTo>
                  <a:pt x="24754" y="1"/>
                </a:lnTo>
                <a:lnTo>
                  <a:pt x="22202" y="1"/>
                </a:lnTo>
                <a:lnTo>
                  <a:pt x="22202" y="2559"/>
                </a:lnTo>
                <a:lnTo>
                  <a:pt x="18582" y="2559"/>
                </a:lnTo>
                <a:lnTo>
                  <a:pt x="18582" y="1"/>
                </a:lnTo>
                <a:lnTo>
                  <a:pt x="16773" y="1"/>
                </a:lnTo>
                <a:lnTo>
                  <a:pt x="16773" y="1582"/>
                </a:lnTo>
                <a:lnTo>
                  <a:pt x="11237" y="1582"/>
                </a:lnTo>
                <a:lnTo>
                  <a:pt x="11237" y="5478"/>
                </a:lnTo>
                <a:lnTo>
                  <a:pt x="8682" y="5478"/>
                </a:lnTo>
                <a:lnTo>
                  <a:pt x="86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ly title 8">
  <p:cSld name="CUSTOM_1_1_1_1_1_1_1_1_1_1_1_1">
    <p:spTree>
      <p:nvGrpSpPr>
        <p:cNvPr id="1" name="Shape 272"/>
        <p:cNvGrpSpPr/>
        <p:nvPr/>
      </p:nvGrpSpPr>
      <p:grpSpPr>
        <a:xfrm>
          <a:off x="0" y="0"/>
          <a:ext cx="0" cy="0"/>
          <a:chOff x="0" y="0"/>
          <a:chExt cx="0" cy="0"/>
        </a:xfrm>
      </p:grpSpPr>
      <p:sp>
        <p:nvSpPr>
          <p:cNvPr id="273" name="Google Shape;273;p25"/>
          <p:cNvSpPr txBox="1">
            <a:spLocks noGrp="1"/>
          </p:cNvSpPr>
          <p:nvPr>
            <p:ph type="title"/>
          </p:nvPr>
        </p:nvSpPr>
        <p:spPr>
          <a:xfrm>
            <a:off x="713225" y="463300"/>
            <a:ext cx="7717500" cy="498600"/>
          </a:xfrm>
          <a:prstGeom prst="rect">
            <a:avLst/>
          </a:prstGeom>
        </p:spPr>
        <p:txBody>
          <a:bodyPr spcFirstLastPara="1" wrap="square" lIns="0" tIns="0" rIns="0" bIns="0" anchor="t" anchorCtr="0">
            <a:noAutofit/>
          </a:bodyPr>
          <a:lstStyle>
            <a:lvl1pPr lvl="0" algn="l"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4" name="Google Shape;274;p25"/>
          <p:cNvSpPr/>
          <p:nvPr/>
        </p:nvSpPr>
        <p:spPr>
          <a:xfrm>
            <a:off x="-21375" y="4599425"/>
            <a:ext cx="9232896" cy="3012986"/>
          </a:xfrm>
          <a:custGeom>
            <a:avLst/>
            <a:gdLst/>
            <a:ahLst/>
            <a:cxnLst/>
            <a:rect l="l" t="t" r="r" b="b"/>
            <a:pathLst>
              <a:path w="102759" h="43638" extrusionOk="0">
                <a:moveTo>
                  <a:pt x="4855" y="1"/>
                </a:moveTo>
                <a:lnTo>
                  <a:pt x="4855" y="2194"/>
                </a:lnTo>
                <a:lnTo>
                  <a:pt x="0" y="2194"/>
                </a:lnTo>
                <a:lnTo>
                  <a:pt x="0" y="43638"/>
                </a:lnTo>
                <a:lnTo>
                  <a:pt x="102759" y="43638"/>
                </a:lnTo>
                <a:lnTo>
                  <a:pt x="102759" y="1"/>
                </a:lnTo>
                <a:lnTo>
                  <a:pt x="102019" y="1"/>
                </a:lnTo>
                <a:lnTo>
                  <a:pt x="102019" y="3528"/>
                </a:lnTo>
                <a:lnTo>
                  <a:pt x="100637" y="3528"/>
                </a:lnTo>
                <a:lnTo>
                  <a:pt x="100637" y="1"/>
                </a:lnTo>
                <a:lnTo>
                  <a:pt x="98402" y="1"/>
                </a:lnTo>
                <a:lnTo>
                  <a:pt x="98402" y="2311"/>
                </a:lnTo>
                <a:lnTo>
                  <a:pt x="94781" y="2311"/>
                </a:lnTo>
                <a:lnTo>
                  <a:pt x="94781" y="5842"/>
                </a:lnTo>
                <a:lnTo>
                  <a:pt x="91590" y="5842"/>
                </a:lnTo>
                <a:lnTo>
                  <a:pt x="91590" y="1"/>
                </a:lnTo>
                <a:lnTo>
                  <a:pt x="89036" y="1"/>
                </a:lnTo>
                <a:lnTo>
                  <a:pt x="89036" y="3408"/>
                </a:lnTo>
                <a:lnTo>
                  <a:pt x="85525" y="3408"/>
                </a:lnTo>
                <a:lnTo>
                  <a:pt x="85525" y="1"/>
                </a:lnTo>
                <a:lnTo>
                  <a:pt x="83073" y="1"/>
                </a:lnTo>
                <a:lnTo>
                  <a:pt x="83073" y="3164"/>
                </a:lnTo>
                <a:lnTo>
                  <a:pt x="80096" y="3164"/>
                </a:lnTo>
                <a:lnTo>
                  <a:pt x="80096" y="1"/>
                </a:lnTo>
                <a:lnTo>
                  <a:pt x="76585" y="1"/>
                </a:lnTo>
                <a:lnTo>
                  <a:pt x="76585" y="1462"/>
                </a:lnTo>
                <a:lnTo>
                  <a:pt x="71689" y="1462"/>
                </a:lnTo>
                <a:lnTo>
                  <a:pt x="71689" y="1"/>
                </a:lnTo>
                <a:lnTo>
                  <a:pt x="68707" y="1"/>
                </a:lnTo>
                <a:lnTo>
                  <a:pt x="68707" y="4261"/>
                </a:lnTo>
                <a:lnTo>
                  <a:pt x="65836" y="4261"/>
                </a:lnTo>
                <a:lnTo>
                  <a:pt x="65836" y="1"/>
                </a:lnTo>
                <a:lnTo>
                  <a:pt x="63601" y="1"/>
                </a:lnTo>
                <a:lnTo>
                  <a:pt x="63601" y="2311"/>
                </a:lnTo>
                <a:lnTo>
                  <a:pt x="59448" y="2311"/>
                </a:lnTo>
                <a:lnTo>
                  <a:pt x="59448" y="5110"/>
                </a:lnTo>
                <a:lnTo>
                  <a:pt x="55511" y="5110"/>
                </a:lnTo>
                <a:lnTo>
                  <a:pt x="55511" y="1218"/>
                </a:lnTo>
                <a:lnTo>
                  <a:pt x="52849" y="1218"/>
                </a:lnTo>
                <a:lnTo>
                  <a:pt x="52849" y="3284"/>
                </a:lnTo>
                <a:lnTo>
                  <a:pt x="50508" y="3284"/>
                </a:lnTo>
                <a:lnTo>
                  <a:pt x="50508" y="850"/>
                </a:lnTo>
                <a:lnTo>
                  <a:pt x="47210" y="850"/>
                </a:lnTo>
                <a:lnTo>
                  <a:pt x="47210" y="3773"/>
                </a:lnTo>
                <a:lnTo>
                  <a:pt x="42317" y="3773"/>
                </a:lnTo>
                <a:lnTo>
                  <a:pt x="42317" y="1"/>
                </a:lnTo>
                <a:lnTo>
                  <a:pt x="38380" y="1"/>
                </a:lnTo>
                <a:lnTo>
                  <a:pt x="38380" y="1826"/>
                </a:lnTo>
                <a:lnTo>
                  <a:pt x="35079" y="1826"/>
                </a:lnTo>
                <a:lnTo>
                  <a:pt x="35079" y="1"/>
                </a:lnTo>
                <a:lnTo>
                  <a:pt x="32098" y="1"/>
                </a:lnTo>
                <a:lnTo>
                  <a:pt x="32098" y="1703"/>
                </a:lnTo>
                <a:lnTo>
                  <a:pt x="27628" y="1703"/>
                </a:lnTo>
                <a:lnTo>
                  <a:pt x="27628" y="4746"/>
                </a:lnTo>
                <a:lnTo>
                  <a:pt x="24754" y="4746"/>
                </a:lnTo>
                <a:lnTo>
                  <a:pt x="24754" y="1"/>
                </a:lnTo>
                <a:lnTo>
                  <a:pt x="22202" y="1"/>
                </a:lnTo>
                <a:lnTo>
                  <a:pt x="22202" y="2559"/>
                </a:lnTo>
                <a:lnTo>
                  <a:pt x="18582" y="2559"/>
                </a:lnTo>
                <a:lnTo>
                  <a:pt x="18582" y="1"/>
                </a:lnTo>
                <a:lnTo>
                  <a:pt x="16773" y="1"/>
                </a:lnTo>
                <a:lnTo>
                  <a:pt x="16773" y="1582"/>
                </a:lnTo>
                <a:lnTo>
                  <a:pt x="11237" y="1582"/>
                </a:lnTo>
                <a:lnTo>
                  <a:pt x="11237" y="5478"/>
                </a:lnTo>
                <a:lnTo>
                  <a:pt x="8682" y="5478"/>
                </a:lnTo>
                <a:lnTo>
                  <a:pt x="86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275"/>
        <p:cNvGrpSpPr/>
        <p:nvPr/>
      </p:nvGrpSpPr>
      <p:grpSpPr>
        <a:xfrm>
          <a:off x="0" y="0"/>
          <a:ext cx="0" cy="0"/>
          <a:chOff x="0" y="0"/>
          <a:chExt cx="0" cy="0"/>
        </a:xfrm>
      </p:grpSpPr>
      <p:sp>
        <p:nvSpPr>
          <p:cNvPr id="276" name="Google Shape;276;p26"/>
          <p:cNvSpPr/>
          <p:nvPr/>
        </p:nvSpPr>
        <p:spPr>
          <a:xfrm>
            <a:off x="-21375" y="4599425"/>
            <a:ext cx="9232896" cy="3012986"/>
          </a:xfrm>
          <a:custGeom>
            <a:avLst/>
            <a:gdLst/>
            <a:ahLst/>
            <a:cxnLst/>
            <a:rect l="l" t="t" r="r" b="b"/>
            <a:pathLst>
              <a:path w="102759" h="43638" extrusionOk="0">
                <a:moveTo>
                  <a:pt x="4855" y="1"/>
                </a:moveTo>
                <a:lnTo>
                  <a:pt x="4855" y="2194"/>
                </a:lnTo>
                <a:lnTo>
                  <a:pt x="0" y="2194"/>
                </a:lnTo>
                <a:lnTo>
                  <a:pt x="0" y="43638"/>
                </a:lnTo>
                <a:lnTo>
                  <a:pt x="102759" y="43638"/>
                </a:lnTo>
                <a:lnTo>
                  <a:pt x="102759" y="1"/>
                </a:lnTo>
                <a:lnTo>
                  <a:pt x="102019" y="1"/>
                </a:lnTo>
                <a:lnTo>
                  <a:pt x="102019" y="3528"/>
                </a:lnTo>
                <a:lnTo>
                  <a:pt x="100637" y="3528"/>
                </a:lnTo>
                <a:lnTo>
                  <a:pt x="100637" y="1"/>
                </a:lnTo>
                <a:lnTo>
                  <a:pt x="98402" y="1"/>
                </a:lnTo>
                <a:lnTo>
                  <a:pt x="98402" y="2311"/>
                </a:lnTo>
                <a:lnTo>
                  <a:pt x="94781" y="2311"/>
                </a:lnTo>
                <a:lnTo>
                  <a:pt x="94781" y="5842"/>
                </a:lnTo>
                <a:lnTo>
                  <a:pt x="91590" y="5842"/>
                </a:lnTo>
                <a:lnTo>
                  <a:pt x="91590" y="1"/>
                </a:lnTo>
                <a:lnTo>
                  <a:pt x="89036" y="1"/>
                </a:lnTo>
                <a:lnTo>
                  <a:pt x="89036" y="3408"/>
                </a:lnTo>
                <a:lnTo>
                  <a:pt x="85525" y="3408"/>
                </a:lnTo>
                <a:lnTo>
                  <a:pt x="85525" y="1"/>
                </a:lnTo>
                <a:lnTo>
                  <a:pt x="83073" y="1"/>
                </a:lnTo>
                <a:lnTo>
                  <a:pt x="83073" y="3164"/>
                </a:lnTo>
                <a:lnTo>
                  <a:pt x="80096" y="3164"/>
                </a:lnTo>
                <a:lnTo>
                  <a:pt x="80096" y="1"/>
                </a:lnTo>
                <a:lnTo>
                  <a:pt x="76585" y="1"/>
                </a:lnTo>
                <a:lnTo>
                  <a:pt x="76585" y="1462"/>
                </a:lnTo>
                <a:lnTo>
                  <a:pt x="71689" y="1462"/>
                </a:lnTo>
                <a:lnTo>
                  <a:pt x="71689" y="1"/>
                </a:lnTo>
                <a:lnTo>
                  <a:pt x="68707" y="1"/>
                </a:lnTo>
                <a:lnTo>
                  <a:pt x="68707" y="4261"/>
                </a:lnTo>
                <a:lnTo>
                  <a:pt x="65836" y="4261"/>
                </a:lnTo>
                <a:lnTo>
                  <a:pt x="65836" y="1"/>
                </a:lnTo>
                <a:lnTo>
                  <a:pt x="63601" y="1"/>
                </a:lnTo>
                <a:lnTo>
                  <a:pt x="63601" y="2311"/>
                </a:lnTo>
                <a:lnTo>
                  <a:pt x="59448" y="2311"/>
                </a:lnTo>
                <a:lnTo>
                  <a:pt x="59448" y="5110"/>
                </a:lnTo>
                <a:lnTo>
                  <a:pt x="55511" y="5110"/>
                </a:lnTo>
                <a:lnTo>
                  <a:pt x="55511" y="1218"/>
                </a:lnTo>
                <a:lnTo>
                  <a:pt x="52849" y="1218"/>
                </a:lnTo>
                <a:lnTo>
                  <a:pt x="52849" y="3284"/>
                </a:lnTo>
                <a:lnTo>
                  <a:pt x="50508" y="3284"/>
                </a:lnTo>
                <a:lnTo>
                  <a:pt x="50508" y="850"/>
                </a:lnTo>
                <a:lnTo>
                  <a:pt x="47210" y="850"/>
                </a:lnTo>
                <a:lnTo>
                  <a:pt x="47210" y="3773"/>
                </a:lnTo>
                <a:lnTo>
                  <a:pt x="42317" y="3773"/>
                </a:lnTo>
                <a:lnTo>
                  <a:pt x="42317" y="1"/>
                </a:lnTo>
                <a:lnTo>
                  <a:pt x="38380" y="1"/>
                </a:lnTo>
                <a:lnTo>
                  <a:pt x="38380" y="1826"/>
                </a:lnTo>
                <a:lnTo>
                  <a:pt x="35079" y="1826"/>
                </a:lnTo>
                <a:lnTo>
                  <a:pt x="35079" y="1"/>
                </a:lnTo>
                <a:lnTo>
                  <a:pt x="32098" y="1"/>
                </a:lnTo>
                <a:lnTo>
                  <a:pt x="32098" y="1703"/>
                </a:lnTo>
                <a:lnTo>
                  <a:pt x="27628" y="1703"/>
                </a:lnTo>
                <a:lnTo>
                  <a:pt x="27628" y="4746"/>
                </a:lnTo>
                <a:lnTo>
                  <a:pt x="24754" y="4746"/>
                </a:lnTo>
                <a:lnTo>
                  <a:pt x="24754" y="1"/>
                </a:lnTo>
                <a:lnTo>
                  <a:pt x="22202" y="1"/>
                </a:lnTo>
                <a:lnTo>
                  <a:pt x="22202" y="2559"/>
                </a:lnTo>
                <a:lnTo>
                  <a:pt x="18582" y="2559"/>
                </a:lnTo>
                <a:lnTo>
                  <a:pt x="18582" y="1"/>
                </a:lnTo>
                <a:lnTo>
                  <a:pt x="16773" y="1"/>
                </a:lnTo>
                <a:lnTo>
                  <a:pt x="16773" y="1582"/>
                </a:lnTo>
                <a:lnTo>
                  <a:pt x="11237" y="1582"/>
                </a:lnTo>
                <a:lnTo>
                  <a:pt x="11237" y="5478"/>
                </a:lnTo>
                <a:lnTo>
                  <a:pt x="8682" y="5478"/>
                </a:lnTo>
                <a:lnTo>
                  <a:pt x="86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txBox="1">
            <a:spLocks noGrp="1"/>
          </p:cNvSpPr>
          <p:nvPr>
            <p:ph type="title"/>
          </p:nvPr>
        </p:nvSpPr>
        <p:spPr>
          <a:xfrm>
            <a:off x="1003822" y="1263950"/>
            <a:ext cx="3131700" cy="2742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3"/>
              </a:buClr>
              <a:buSzPts val="1600"/>
              <a:buNone/>
              <a:defRPr sz="1600">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8" name="Google Shape;278;p26"/>
          <p:cNvSpPr txBox="1">
            <a:spLocks noGrp="1"/>
          </p:cNvSpPr>
          <p:nvPr>
            <p:ph type="title" idx="2" hasCustomPrompt="1"/>
          </p:nvPr>
        </p:nvSpPr>
        <p:spPr>
          <a:xfrm>
            <a:off x="1006072" y="421300"/>
            <a:ext cx="3127200" cy="834300"/>
          </a:xfrm>
          <a:prstGeom prst="rect">
            <a:avLst/>
          </a:prstGeom>
        </p:spPr>
        <p:txBody>
          <a:bodyPr spcFirstLastPara="1" wrap="square" lIns="0" tIns="0" rIns="0" bIns="0"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9" name="Google Shape;279;p26"/>
          <p:cNvSpPr txBox="1">
            <a:spLocks noGrp="1"/>
          </p:cNvSpPr>
          <p:nvPr>
            <p:ph type="title" idx="3"/>
          </p:nvPr>
        </p:nvSpPr>
        <p:spPr>
          <a:xfrm>
            <a:off x="1003822" y="3324225"/>
            <a:ext cx="3131700" cy="2742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3"/>
              </a:buClr>
              <a:buSzPts val="1600"/>
              <a:buNone/>
              <a:defRPr sz="1600">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0" name="Google Shape;280;p26"/>
          <p:cNvSpPr txBox="1">
            <a:spLocks noGrp="1"/>
          </p:cNvSpPr>
          <p:nvPr>
            <p:ph type="title" idx="4" hasCustomPrompt="1"/>
          </p:nvPr>
        </p:nvSpPr>
        <p:spPr>
          <a:xfrm>
            <a:off x="1006072" y="2444500"/>
            <a:ext cx="3127200" cy="834300"/>
          </a:xfrm>
          <a:prstGeom prst="rect">
            <a:avLst/>
          </a:prstGeom>
        </p:spPr>
        <p:txBody>
          <a:bodyPr spcFirstLastPara="1" wrap="square" lIns="0" tIns="0" rIns="0" bIns="0"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1" name="Google Shape;281;p26"/>
          <p:cNvSpPr txBox="1">
            <a:spLocks noGrp="1"/>
          </p:cNvSpPr>
          <p:nvPr>
            <p:ph type="title" idx="5"/>
          </p:nvPr>
        </p:nvSpPr>
        <p:spPr>
          <a:xfrm>
            <a:off x="5008478" y="1262544"/>
            <a:ext cx="3131700" cy="2742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3"/>
              </a:buClr>
              <a:buSzPts val="1600"/>
              <a:buNone/>
              <a:defRPr sz="1600">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2" name="Google Shape;282;p26"/>
          <p:cNvSpPr txBox="1">
            <a:spLocks noGrp="1"/>
          </p:cNvSpPr>
          <p:nvPr>
            <p:ph type="title" idx="6" hasCustomPrompt="1"/>
          </p:nvPr>
        </p:nvSpPr>
        <p:spPr>
          <a:xfrm>
            <a:off x="5010728" y="421300"/>
            <a:ext cx="3127200" cy="834300"/>
          </a:xfrm>
          <a:prstGeom prst="rect">
            <a:avLst/>
          </a:prstGeom>
        </p:spPr>
        <p:txBody>
          <a:bodyPr spcFirstLastPara="1" wrap="square" lIns="0" tIns="0" rIns="0" bIns="0"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3" name="Google Shape;283;p26"/>
          <p:cNvSpPr txBox="1">
            <a:spLocks noGrp="1"/>
          </p:cNvSpPr>
          <p:nvPr>
            <p:ph type="title" idx="7"/>
          </p:nvPr>
        </p:nvSpPr>
        <p:spPr>
          <a:xfrm>
            <a:off x="5008478" y="3325368"/>
            <a:ext cx="3131700" cy="2742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3"/>
              </a:buClr>
              <a:buSzPts val="1600"/>
              <a:buNone/>
              <a:defRPr sz="1600">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4" name="Google Shape;284;p26"/>
          <p:cNvSpPr txBox="1">
            <a:spLocks noGrp="1"/>
          </p:cNvSpPr>
          <p:nvPr>
            <p:ph type="title" idx="8" hasCustomPrompt="1"/>
          </p:nvPr>
        </p:nvSpPr>
        <p:spPr>
          <a:xfrm>
            <a:off x="5010728" y="2444500"/>
            <a:ext cx="3127200" cy="834300"/>
          </a:xfrm>
          <a:prstGeom prst="rect">
            <a:avLst/>
          </a:prstGeom>
        </p:spPr>
        <p:txBody>
          <a:bodyPr spcFirstLastPara="1" wrap="square" lIns="0" tIns="0" rIns="0" bIns="0"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5" name="Google Shape;285;p26"/>
          <p:cNvSpPr/>
          <p:nvPr/>
        </p:nvSpPr>
        <p:spPr>
          <a:xfrm>
            <a:off x="8301600" y="4168175"/>
            <a:ext cx="1534964" cy="1342594"/>
          </a:xfrm>
          <a:custGeom>
            <a:avLst/>
            <a:gdLst/>
            <a:ahLst/>
            <a:cxnLst/>
            <a:rect l="l" t="t" r="r" b="b"/>
            <a:pathLst>
              <a:path w="16501" h="14433" extrusionOk="0">
                <a:moveTo>
                  <a:pt x="5131" y="0"/>
                </a:moveTo>
                <a:lnTo>
                  <a:pt x="5131" y="1245"/>
                </a:lnTo>
                <a:lnTo>
                  <a:pt x="3408" y="1245"/>
                </a:lnTo>
                <a:lnTo>
                  <a:pt x="3408" y="2316"/>
                </a:lnTo>
                <a:lnTo>
                  <a:pt x="1666" y="2316"/>
                </a:lnTo>
                <a:lnTo>
                  <a:pt x="1666" y="4556"/>
                </a:lnTo>
                <a:lnTo>
                  <a:pt x="1" y="4556"/>
                </a:lnTo>
                <a:lnTo>
                  <a:pt x="1" y="9973"/>
                </a:lnTo>
                <a:lnTo>
                  <a:pt x="1666" y="9973"/>
                </a:lnTo>
                <a:lnTo>
                  <a:pt x="1666" y="13284"/>
                </a:lnTo>
                <a:lnTo>
                  <a:pt x="3408" y="13284"/>
                </a:lnTo>
                <a:lnTo>
                  <a:pt x="3408" y="14432"/>
                </a:lnTo>
                <a:lnTo>
                  <a:pt x="13189" y="14432"/>
                </a:lnTo>
                <a:lnTo>
                  <a:pt x="13189" y="13284"/>
                </a:lnTo>
                <a:lnTo>
                  <a:pt x="14758" y="13284"/>
                </a:lnTo>
                <a:lnTo>
                  <a:pt x="14758" y="9973"/>
                </a:lnTo>
                <a:lnTo>
                  <a:pt x="16500" y="9973"/>
                </a:lnTo>
                <a:lnTo>
                  <a:pt x="16500" y="4556"/>
                </a:lnTo>
                <a:lnTo>
                  <a:pt x="14758" y="4556"/>
                </a:lnTo>
                <a:lnTo>
                  <a:pt x="14758" y="2316"/>
                </a:lnTo>
                <a:lnTo>
                  <a:pt x="13189" y="2316"/>
                </a:lnTo>
                <a:lnTo>
                  <a:pt x="13189" y="1245"/>
                </a:lnTo>
                <a:lnTo>
                  <a:pt x="11466" y="1245"/>
                </a:lnTo>
                <a:lnTo>
                  <a:pt x="11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a:off x="-664887" y="4168175"/>
            <a:ext cx="1534964" cy="1342594"/>
          </a:xfrm>
          <a:custGeom>
            <a:avLst/>
            <a:gdLst/>
            <a:ahLst/>
            <a:cxnLst/>
            <a:rect l="l" t="t" r="r" b="b"/>
            <a:pathLst>
              <a:path w="16501" h="14433" extrusionOk="0">
                <a:moveTo>
                  <a:pt x="5131" y="0"/>
                </a:moveTo>
                <a:lnTo>
                  <a:pt x="5131" y="1245"/>
                </a:lnTo>
                <a:lnTo>
                  <a:pt x="3408" y="1245"/>
                </a:lnTo>
                <a:lnTo>
                  <a:pt x="3408" y="2316"/>
                </a:lnTo>
                <a:lnTo>
                  <a:pt x="1666" y="2316"/>
                </a:lnTo>
                <a:lnTo>
                  <a:pt x="1666" y="4556"/>
                </a:lnTo>
                <a:lnTo>
                  <a:pt x="1" y="4556"/>
                </a:lnTo>
                <a:lnTo>
                  <a:pt x="1" y="9973"/>
                </a:lnTo>
                <a:lnTo>
                  <a:pt x="1666" y="9973"/>
                </a:lnTo>
                <a:lnTo>
                  <a:pt x="1666" y="13284"/>
                </a:lnTo>
                <a:lnTo>
                  <a:pt x="3408" y="13284"/>
                </a:lnTo>
                <a:lnTo>
                  <a:pt x="3408" y="14432"/>
                </a:lnTo>
                <a:lnTo>
                  <a:pt x="13189" y="14432"/>
                </a:lnTo>
                <a:lnTo>
                  <a:pt x="13189" y="13284"/>
                </a:lnTo>
                <a:lnTo>
                  <a:pt x="14758" y="13284"/>
                </a:lnTo>
                <a:lnTo>
                  <a:pt x="14758" y="9973"/>
                </a:lnTo>
                <a:lnTo>
                  <a:pt x="16500" y="9973"/>
                </a:lnTo>
                <a:lnTo>
                  <a:pt x="16500" y="4556"/>
                </a:lnTo>
                <a:lnTo>
                  <a:pt x="14758" y="4556"/>
                </a:lnTo>
                <a:lnTo>
                  <a:pt x="14758" y="2316"/>
                </a:lnTo>
                <a:lnTo>
                  <a:pt x="13189" y="2316"/>
                </a:lnTo>
                <a:lnTo>
                  <a:pt x="13189" y="1245"/>
                </a:lnTo>
                <a:lnTo>
                  <a:pt x="11466" y="1245"/>
                </a:lnTo>
                <a:lnTo>
                  <a:pt x="11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txBox="1">
            <a:spLocks noGrp="1"/>
          </p:cNvSpPr>
          <p:nvPr>
            <p:ph type="subTitle" idx="1"/>
          </p:nvPr>
        </p:nvSpPr>
        <p:spPr>
          <a:xfrm>
            <a:off x="1006072" y="1634400"/>
            <a:ext cx="3127200" cy="442800"/>
          </a:xfrm>
          <a:prstGeom prst="rect">
            <a:avLst/>
          </a:prstGeom>
        </p:spPr>
        <p:txBody>
          <a:bodyPr spcFirstLastPara="1" wrap="square" lIns="0" tIns="0" rIns="0" bIns="0" anchor="t" anchorCtr="0">
            <a:noAutofit/>
          </a:bodyPr>
          <a:lstStyle>
            <a:lvl1pPr lvl="0" algn="ctr" rtl="0">
              <a:spcBef>
                <a:spcPts val="0"/>
              </a:spcBef>
              <a:spcAft>
                <a:spcPts val="0"/>
              </a:spcAft>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288" name="Google Shape;288;p26"/>
          <p:cNvSpPr txBox="1">
            <a:spLocks noGrp="1"/>
          </p:cNvSpPr>
          <p:nvPr>
            <p:ph type="subTitle" idx="9"/>
          </p:nvPr>
        </p:nvSpPr>
        <p:spPr>
          <a:xfrm>
            <a:off x="5010728" y="1631911"/>
            <a:ext cx="3127200" cy="438300"/>
          </a:xfrm>
          <a:prstGeom prst="rect">
            <a:avLst/>
          </a:prstGeom>
        </p:spPr>
        <p:txBody>
          <a:bodyPr spcFirstLastPara="1" wrap="square" lIns="0" tIns="0" rIns="0" bIns="0" anchor="t" anchorCtr="0">
            <a:noAutofit/>
          </a:bodyPr>
          <a:lstStyle>
            <a:lvl1pPr lvl="0" algn="ctr" rtl="0">
              <a:spcBef>
                <a:spcPts val="0"/>
              </a:spcBef>
              <a:spcAft>
                <a:spcPts val="0"/>
              </a:spcAft>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289" name="Google Shape;289;p26"/>
          <p:cNvSpPr txBox="1">
            <a:spLocks noGrp="1"/>
          </p:cNvSpPr>
          <p:nvPr>
            <p:ph type="subTitle" idx="13"/>
          </p:nvPr>
        </p:nvSpPr>
        <p:spPr>
          <a:xfrm>
            <a:off x="1006072" y="3719525"/>
            <a:ext cx="3127200" cy="480900"/>
          </a:xfrm>
          <a:prstGeom prst="rect">
            <a:avLst/>
          </a:prstGeom>
        </p:spPr>
        <p:txBody>
          <a:bodyPr spcFirstLastPara="1" wrap="square" lIns="0" tIns="0" rIns="0" bIns="0" anchor="t" anchorCtr="0">
            <a:noAutofit/>
          </a:bodyPr>
          <a:lstStyle>
            <a:lvl1pPr lvl="0" algn="ctr" rtl="0">
              <a:spcBef>
                <a:spcPts val="0"/>
              </a:spcBef>
              <a:spcAft>
                <a:spcPts val="0"/>
              </a:spcAft>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290" name="Google Shape;290;p26"/>
          <p:cNvSpPr txBox="1">
            <a:spLocks noGrp="1"/>
          </p:cNvSpPr>
          <p:nvPr>
            <p:ph type="subTitle" idx="14"/>
          </p:nvPr>
        </p:nvSpPr>
        <p:spPr>
          <a:xfrm>
            <a:off x="5010728" y="3718560"/>
            <a:ext cx="3127200" cy="438300"/>
          </a:xfrm>
          <a:prstGeom prst="rect">
            <a:avLst/>
          </a:prstGeom>
        </p:spPr>
        <p:txBody>
          <a:bodyPr spcFirstLastPara="1" wrap="square" lIns="0" tIns="0" rIns="0" bIns="0" anchor="t" anchorCtr="0">
            <a:noAutofit/>
          </a:bodyPr>
          <a:lstStyle>
            <a:lvl1pPr lvl="0" algn="ctr" rtl="0">
              <a:spcBef>
                <a:spcPts val="0"/>
              </a:spcBef>
              <a:spcAft>
                <a:spcPts val="0"/>
              </a:spcAft>
              <a:buSzPts val="1400"/>
              <a:buNone/>
              <a:defRPr>
                <a:latin typeface="Open Sans"/>
                <a:ea typeface="Open Sans"/>
                <a:cs typeface="Open Sans"/>
                <a:sym typeface="Open Sans"/>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1">
  <p:cSld name="CUSTOM_3_1">
    <p:spTree>
      <p:nvGrpSpPr>
        <p:cNvPr id="1" name="Shape 317"/>
        <p:cNvGrpSpPr/>
        <p:nvPr/>
      </p:nvGrpSpPr>
      <p:grpSpPr>
        <a:xfrm>
          <a:off x="0" y="0"/>
          <a:ext cx="0" cy="0"/>
          <a:chOff x="0" y="0"/>
          <a:chExt cx="0" cy="0"/>
        </a:xfrm>
      </p:grpSpPr>
      <p:sp>
        <p:nvSpPr>
          <p:cNvPr id="318" name="Google Shape;318;p28"/>
          <p:cNvSpPr/>
          <p:nvPr/>
        </p:nvSpPr>
        <p:spPr>
          <a:xfrm rot="10800000" flipH="1">
            <a:off x="8065684" y="4618538"/>
            <a:ext cx="80176" cy="80206"/>
          </a:xfrm>
          <a:custGeom>
            <a:avLst/>
            <a:gdLst/>
            <a:ahLst/>
            <a:cxnLst/>
            <a:rect l="l" t="t" r="r" b="b"/>
            <a:pathLst>
              <a:path w="424" h="420" extrusionOk="0">
                <a:moveTo>
                  <a:pt x="1" y="0"/>
                </a:moveTo>
                <a:lnTo>
                  <a:pt x="1" y="420"/>
                </a:lnTo>
                <a:lnTo>
                  <a:pt x="424" y="420"/>
                </a:lnTo>
                <a:lnTo>
                  <a:pt x="4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txBox="1">
            <a:spLocks noGrp="1"/>
          </p:cNvSpPr>
          <p:nvPr>
            <p:ph type="title"/>
          </p:nvPr>
        </p:nvSpPr>
        <p:spPr>
          <a:xfrm>
            <a:off x="1371600" y="448056"/>
            <a:ext cx="6400800" cy="511500"/>
          </a:xfrm>
          <a:prstGeom prst="rect">
            <a:avLst/>
          </a:prstGeom>
        </p:spPr>
        <p:txBody>
          <a:bodyPr spcFirstLastPara="1" wrap="square" lIns="0" tIns="0" rIns="0" bIns="0" anchor="t" anchorCtr="0">
            <a:noAutofit/>
          </a:bodyPr>
          <a:lstStyle>
            <a:lvl1pPr lvl="0" rtl="0">
              <a:spcBef>
                <a:spcPts val="0"/>
              </a:spcBef>
              <a:spcAft>
                <a:spcPts val="0"/>
              </a:spcAft>
              <a:buSzPts val="2800"/>
              <a:buNone/>
              <a:defRPr sz="30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320" name="Google Shape;320;p28"/>
          <p:cNvSpPr txBox="1">
            <a:spLocks noGrp="1"/>
          </p:cNvSpPr>
          <p:nvPr>
            <p:ph type="subTitle" idx="1"/>
          </p:nvPr>
        </p:nvSpPr>
        <p:spPr>
          <a:xfrm>
            <a:off x="1780500" y="1905000"/>
            <a:ext cx="5583000" cy="1590600"/>
          </a:xfrm>
          <a:prstGeom prst="rect">
            <a:avLst/>
          </a:prstGeom>
        </p:spPr>
        <p:txBody>
          <a:bodyPr spcFirstLastPara="1" wrap="square" lIns="0" tIns="0" rIns="0" bIns="0" anchor="t" anchorCtr="0">
            <a:noAutofit/>
          </a:bodyPr>
          <a:lstStyle>
            <a:lvl1pPr lvl="0" algn="ctr" rtl="0">
              <a:spcBef>
                <a:spcPts val="0"/>
              </a:spcBef>
              <a:spcAft>
                <a:spcPts val="0"/>
              </a:spcAft>
              <a:buSzPts val="1400"/>
              <a:buNone/>
              <a:defRPr sz="16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21" name="Google Shape;321;p28"/>
          <p:cNvSpPr/>
          <p:nvPr/>
        </p:nvSpPr>
        <p:spPr>
          <a:xfrm>
            <a:off x="-21375" y="4599425"/>
            <a:ext cx="9232896" cy="3012986"/>
          </a:xfrm>
          <a:custGeom>
            <a:avLst/>
            <a:gdLst/>
            <a:ahLst/>
            <a:cxnLst/>
            <a:rect l="l" t="t" r="r" b="b"/>
            <a:pathLst>
              <a:path w="102759" h="43638" extrusionOk="0">
                <a:moveTo>
                  <a:pt x="4855" y="1"/>
                </a:moveTo>
                <a:lnTo>
                  <a:pt x="4855" y="2194"/>
                </a:lnTo>
                <a:lnTo>
                  <a:pt x="0" y="2194"/>
                </a:lnTo>
                <a:lnTo>
                  <a:pt x="0" y="43638"/>
                </a:lnTo>
                <a:lnTo>
                  <a:pt x="102759" y="43638"/>
                </a:lnTo>
                <a:lnTo>
                  <a:pt x="102759" y="1"/>
                </a:lnTo>
                <a:lnTo>
                  <a:pt x="102019" y="1"/>
                </a:lnTo>
                <a:lnTo>
                  <a:pt x="102019" y="3528"/>
                </a:lnTo>
                <a:lnTo>
                  <a:pt x="100637" y="3528"/>
                </a:lnTo>
                <a:lnTo>
                  <a:pt x="100637" y="1"/>
                </a:lnTo>
                <a:lnTo>
                  <a:pt x="98402" y="1"/>
                </a:lnTo>
                <a:lnTo>
                  <a:pt x="98402" y="2311"/>
                </a:lnTo>
                <a:lnTo>
                  <a:pt x="94781" y="2311"/>
                </a:lnTo>
                <a:lnTo>
                  <a:pt x="94781" y="5842"/>
                </a:lnTo>
                <a:lnTo>
                  <a:pt x="91590" y="5842"/>
                </a:lnTo>
                <a:lnTo>
                  <a:pt x="91590" y="1"/>
                </a:lnTo>
                <a:lnTo>
                  <a:pt x="89036" y="1"/>
                </a:lnTo>
                <a:lnTo>
                  <a:pt x="89036" y="3408"/>
                </a:lnTo>
                <a:lnTo>
                  <a:pt x="85525" y="3408"/>
                </a:lnTo>
                <a:lnTo>
                  <a:pt x="85525" y="1"/>
                </a:lnTo>
                <a:lnTo>
                  <a:pt x="83073" y="1"/>
                </a:lnTo>
                <a:lnTo>
                  <a:pt x="83073" y="3164"/>
                </a:lnTo>
                <a:lnTo>
                  <a:pt x="80096" y="3164"/>
                </a:lnTo>
                <a:lnTo>
                  <a:pt x="80096" y="1"/>
                </a:lnTo>
                <a:lnTo>
                  <a:pt x="76585" y="1"/>
                </a:lnTo>
                <a:lnTo>
                  <a:pt x="76585" y="1462"/>
                </a:lnTo>
                <a:lnTo>
                  <a:pt x="71689" y="1462"/>
                </a:lnTo>
                <a:lnTo>
                  <a:pt x="71689" y="1"/>
                </a:lnTo>
                <a:lnTo>
                  <a:pt x="68707" y="1"/>
                </a:lnTo>
                <a:lnTo>
                  <a:pt x="68707" y="4261"/>
                </a:lnTo>
                <a:lnTo>
                  <a:pt x="65836" y="4261"/>
                </a:lnTo>
                <a:lnTo>
                  <a:pt x="65836" y="1"/>
                </a:lnTo>
                <a:lnTo>
                  <a:pt x="63601" y="1"/>
                </a:lnTo>
                <a:lnTo>
                  <a:pt x="63601" y="2311"/>
                </a:lnTo>
                <a:lnTo>
                  <a:pt x="59448" y="2311"/>
                </a:lnTo>
                <a:lnTo>
                  <a:pt x="59448" y="5110"/>
                </a:lnTo>
                <a:lnTo>
                  <a:pt x="55511" y="5110"/>
                </a:lnTo>
                <a:lnTo>
                  <a:pt x="55511" y="1218"/>
                </a:lnTo>
                <a:lnTo>
                  <a:pt x="52849" y="1218"/>
                </a:lnTo>
                <a:lnTo>
                  <a:pt x="52849" y="3284"/>
                </a:lnTo>
                <a:lnTo>
                  <a:pt x="50508" y="3284"/>
                </a:lnTo>
                <a:lnTo>
                  <a:pt x="50508" y="850"/>
                </a:lnTo>
                <a:lnTo>
                  <a:pt x="47210" y="850"/>
                </a:lnTo>
                <a:lnTo>
                  <a:pt x="47210" y="3773"/>
                </a:lnTo>
                <a:lnTo>
                  <a:pt x="42317" y="3773"/>
                </a:lnTo>
                <a:lnTo>
                  <a:pt x="42317" y="1"/>
                </a:lnTo>
                <a:lnTo>
                  <a:pt x="38380" y="1"/>
                </a:lnTo>
                <a:lnTo>
                  <a:pt x="38380" y="1826"/>
                </a:lnTo>
                <a:lnTo>
                  <a:pt x="35079" y="1826"/>
                </a:lnTo>
                <a:lnTo>
                  <a:pt x="35079" y="1"/>
                </a:lnTo>
                <a:lnTo>
                  <a:pt x="32098" y="1"/>
                </a:lnTo>
                <a:lnTo>
                  <a:pt x="32098" y="1703"/>
                </a:lnTo>
                <a:lnTo>
                  <a:pt x="27628" y="1703"/>
                </a:lnTo>
                <a:lnTo>
                  <a:pt x="27628" y="4746"/>
                </a:lnTo>
                <a:lnTo>
                  <a:pt x="24754" y="4746"/>
                </a:lnTo>
                <a:lnTo>
                  <a:pt x="24754" y="1"/>
                </a:lnTo>
                <a:lnTo>
                  <a:pt x="22202" y="1"/>
                </a:lnTo>
                <a:lnTo>
                  <a:pt x="22202" y="2559"/>
                </a:lnTo>
                <a:lnTo>
                  <a:pt x="18582" y="2559"/>
                </a:lnTo>
                <a:lnTo>
                  <a:pt x="18582" y="1"/>
                </a:lnTo>
                <a:lnTo>
                  <a:pt x="16773" y="1"/>
                </a:lnTo>
                <a:lnTo>
                  <a:pt x="16773" y="1582"/>
                </a:lnTo>
                <a:lnTo>
                  <a:pt x="11237" y="1582"/>
                </a:lnTo>
                <a:lnTo>
                  <a:pt x="11237" y="5478"/>
                </a:lnTo>
                <a:lnTo>
                  <a:pt x="8682" y="5478"/>
                </a:lnTo>
                <a:lnTo>
                  <a:pt x="86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 credits">
  <p:cSld name="CUSTOM_3_1_1">
    <p:spTree>
      <p:nvGrpSpPr>
        <p:cNvPr id="1" name="Shape 345"/>
        <p:cNvGrpSpPr/>
        <p:nvPr/>
      </p:nvGrpSpPr>
      <p:grpSpPr>
        <a:xfrm>
          <a:off x="0" y="0"/>
          <a:ext cx="0" cy="0"/>
          <a:chOff x="0" y="0"/>
          <a:chExt cx="0" cy="0"/>
        </a:xfrm>
      </p:grpSpPr>
      <p:sp>
        <p:nvSpPr>
          <p:cNvPr id="346" name="Google Shape;346;p30"/>
          <p:cNvSpPr txBox="1">
            <a:spLocks noGrp="1"/>
          </p:cNvSpPr>
          <p:nvPr>
            <p:ph type="title"/>
          </p:nvPr>
        </p:nvSpPr>
        <p:spPr>
          <a:xfrm>
            <a:off x="713225" y="448056"/>
            <a:ext cx="3768900" cy="522600"/>
          </a:xfrm>
          <a:prstGeom prst="rect">
            <a:avLst/>
          </a:prstGeom>
        </p:spPr>
        <p:txBody>
          <a:bodyPr spcFirstLastPara="1" wrap="square" lIns="0" tIns="0" rIns="0" bIns="0" anchor="t" anchorCtr="0">
            <a:noAutofit/>
          </a:bodyPr>
          <a:lstStyle>
            <a:lvl1pPr lvl="0" algn="l" rtl="0">
              <a:spcBef>
                <a:spcPts val="0"/>
              </a:spcBef>
              <a:spcAft>
                <a:spcPts val="0"/>
              </a:spcAft>
              <a:buSzPts val="3000"/>
              <a:buNone/>
              <a:defRPr sz="3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347" name="Google Shape;347;p30"/>
          <p:cNvSpPr txBox="1">
            <a:spLocks noGrp="1"/>
          </p:cNvSpPr>
          <p:nvPr>
            <p:ph type="subTitle" idx="1"/>
          </p:nvPr>
        </p:nvSpPr>
        <p:spPr>
          <a:xfrm>
            <a:off x="713225" y="1357450"/>
            <a:ext cx="3768900" cy="11079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8" name="Google Shape;348;p30"/>
          <p:cNvSpPr txBox="1"/>
          <p:nvPr/>
        </p:nvSpPr>
        <p:spPr>
          <a:xfrm>
            <a:off x="713225" y="3849800"/>
            <a:ext cx="5017800" cy="565800"/>
          </a:xfrm>
          <a:prstGeom prst="rect">
            <a:avLst/>
          </a:prstGeom>
          <a:noFill/>
          <a:ln>
            <a:noFill/>
          </a:ln>
        </p:spPr>
        <p:txBody>
          <a:bodyPr spcFirstLastPara="1" wrap="square" lIns="0" tIns="0" rIns="0" bIns="0" anchor="t" anchorCtr="0">
            <a:noAutofit/>
          </a:bodyPr>
          <a:lstStyle/>
          <a:p>
            <a:pPr marL="0" lvl="0" indent="0" algn="l" rtl="0">
              <a:spcBef>
                <a:spcPts val="300"/>
              </a:spcBef>
              <a:spcAft>
                <a:spcPts val="0"/>
              </a:spcAft>
              <a:buNone/>
            </a:pPr>
            <a:r>
              <a:rPr lang="en" sz="1200" b="1">
                <a:solidFill>
                  <a:schemeClr val="lt1"/>
                </a:solidFill>
                <a:latin typeface="Open Sans"/>
                <a:ea typeface="Open Sans"/>
                <a:cs typeface="Open Sans"/>
                <a:sym typeface="Open Sans"/>
              </a:rPr>
              <a:t>Credits:</a:t>
            </a:r>
            <a:r>
              <a:rPr lang="en" sz="1200">
                <a:solidFill>
                  <a:schemeClr val="lt1"/>
                </a:solidFill>
                <a:latin typeface="Open Sans"/>
                <a:ea typeface="Open Sans"/>
                <a:cs typeface="Open Sans"/>
                <a:sym typeface="Open Sans"/>
              </a:rPr>
              <a:t> This presentation template was created by </a:t>
            </a:r>
            <a:r>
              <a:rPr lang="en" sz="1200" b="1">
                <a:solidFill>
                  <a:schemeClr val="lt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200">
                <a:solidFill>
                  <a:schemeClr val="lt1"/>
                </a:solidFill>
                <a:latin typeface="Open Sans"/>
                <a:ea typeface="Open Sans"/>
                <a:cs typeface="Open Sans"/>
                <a:sym typeface="Open Sans"/>
              </a:rPr>
              <a:t>, including icons by </a:t>
            </a:r>
            <a:r>
              <a:rPr lang="en" sz="1200" b="1">
                <a:solidFill>
                  <a:schemeClr val="lt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200">
                <a:solidFill>
                  <a:schemeClr val="lt1"/>
                </a:solidFill>
                <a:latin typeface="Open Sans"/>
                <a:ea typeface="Open Sans"/>
                <a:cs typeface="Open Sans"/>
                <a:sym typeface="Open Sans"/>
              </a:rPr>
              <a:t>, and infographics &amp; images by </a:t>
            </a:r>
            <a:r>
              <a:rPr lang="en" sz="1200" b="1">
                <a:solidFill>
                  <a:schemeClr val="lt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200" b="1">
                <a:solidFill>
                  <a:schemeClr val="lt1"/>
                </a:solidFill>
                <a:latin typeface="Open Sans"/>
                <a:ea typeface="Open Sans"/>
                <a:cs typeface="Open Sans"/>
                <a:sym typeface="Open Sans"/>
              </a:rPr>
              <a:t> </a:t>
            </a:r>
            <a:endParaRPr sz="1200" b="1">
              <a:solidFill>
                <a:schemeClr val="lt1"/>
              </a:solidFill>
              <a:latin typeface="Open Sans"/>
              <a:ea typeface="Open Sans"/>
              <a:cs typeface="Open Sans"/>
              <a:sym typeface="Open Sans"/>
            </a:endParaRPr>
          </a:p>
        </p:txBody>
      </p:sp>
      <p:sp>
        <p:nvSpPr>
          <p:cNvPr id="349" name="Google Shape;349;p30"/>
          <p:cNvSpPr txBox="1">
            <a:spLocks noGrp="1"/>
          </p:cNvSpPr>
          <p:nvPr>
            <p:ph type="subTitle" idx="2"/>
          </p:nvPr>
        </p:nvSpPr>
        <p:spPr>
          <a:xfrm>
            <a:off x="713225" y="2809875"/>
            <a:ext cx="3768900" cy="695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0" name="Google Shape;350;p30"/>
          <p:cNvSpPr/>
          <p:nvPr/>
        </p:nvSpPr>
        <p:spPr>
          <a:xfrm>
            <a:off x="-21375" y="4599425"/>
            <a:ext cx="9232896" cy="3012986"/>
          </a:xfrm>
          <a:custGeom>
            <a:avLst/>
            <a:gdLst/>
            <a:ahLst/>
            <a:cxnLst/>
            <a:rect l="l" t="t" r="r" b="b"/>
            <a:pathLst>
              <a:path w="102759" h="43638" extrusionOk="0">
                <a:moveTo>
                  <a:pt x="4855" y="1"/>
                </a:moveTo>
                <a:lnTo>
                  <a:pt x="4855" y="2194"/>
                </a:lnTo>
                <a:lnTo>
                  <a:pt x="0" y="2194"/>
                </a:lnTo>
                <a:lnTo>
                  <a:pt x="0" y="43638"/>
                </a:lnTo>
                <a:lnTo>
                  <a:pt x="102759" y="43638"/>
                </a:lnTo>
                <a:lnTo>
                  <a:pt x="102759" y="1"/>
                </a:lnTo>
                <a:lnTo>
                  <a:pt x="102019" y="1"/>
                </a:lnTo>
                <a:lnTo>
                  <a:pt x="102019" y="3528"/>
                </a:lnTo>
                <a:lnTo>
                  <a:pt x="100637" y="3528"/>
                </a:lnTo>
                <a:lnTo>
                  <a:pt x="100637" y="1"/>
                </a:lnTo>
                <a:lnTo>
                  <a:pt x="98402" y="1"/>
                </a:lnTo>
                <a:lnTo>
                  <a:pt x="98402" y="2311"/>
                </a:lnTo>
                <a:lnTo>
                  <a:pt x="94781" y="2311"/>
                </a:lnTo>
                <a:lnTo>
                  <a:pt x="94781" y="5842"/>
                </a:lnTo>
                <a:lnTo>
                  <a:pt x="91590" y="5842"/>
                </a:lnTo>
                <a:lnTo>
                  <a:pt x="91590" y="1"/>
                </a:lnTo>
                <a:lnTo>
                  <a:pt x="89036" y="1"/>
                </a:lnTo>
                <a:lnTo>
                  <a:pt x="89036" y="3408"/>
                </a:lnTo>
                <a:lnTo>
                  <a:pt x="85525" y="3408"/>
                </a:lnTo>
                <a:lnTo>
                  <a:pt x="85525" y="1"/>
                </a:lnTo>
                <a:lnTo>
                  <a:pt x="83073" y="1"/>
                </a:lnTo>
                <a:lnTo>
                  <a:pt x="83073" y="3164"/>
                </a:lnTo>
                <a:lnTo>
                  <a:pt x="80096" y="3164"/>
                </a:lnTo>
                <a:lnTo>
                  <a:pt x="80096" y="1"/>
                </a:lnTo>
                <a:lnTo>
                  <a:pt x="76585" y="1"/>
                </a:lnTo>
                <a:lnTo>
                  <a:pt x="76585" y="1462"/>
                </a:lnTo>
                <a:lnTo>
                  <a:pt x="71689" y="1462"/>
                </a:lnTo>
                <a:lnTo>
                  <a:pt x="71689" y="1"/>
                </a:lnTo>
                <a:lnTo>
                  <a:pt x="68707" y="1"/>
                </a:lnTo>
                <a:lnTo>
                  <a:pt x="68707" y="4261"/>
                </a:lnTo>
                <a:lnTo>
                  <a:pt x="65836" y="4261"/>
                </a:lnTo>
                <a:lnTo>
                  <a:pt x="65836" y="1"/>
                </a:lnTo>
                <a:lnTo>
                  <a:pt x="63601" y="1"/>
                </a:lnTo>
                <a:lnTo>
                  <a:pt x="63601" y="2311"/>
                </a:lnTo>
                <a:lnTo>
                  <a:pt x="59448" y="2311"/>
                </a:lnTo>
                <a:lnTo>
                  <a:pt x="59448" y="5110"/>
                </a:lnTo>
                <a:lnTo>
                  <a:pt x="55511" y="5110"/>
                </a:lnTo>
                <a:lnTo>
                  <a:pt x="55511" y="1218"/>
                </a:lnTo>
                <a:lnTo>
                  <a:pt x="52849" y="1218"/>
                </a:lnTo>
                <a:lnTo>
                  <a:pt x="52849" y="3284"/>
                </a:lnTo>
                <a:lnTo>
                  <a:pt x="50508" y="3284"/>
                </a:lnTo>
                <a:lnTo>
                  <a:pt x="50508" y="850"/>
                </a:lnTo>
                <a:lnTo>
                  <a:pt x="47210" y="850"/>
                </a:lnTo>
                <a:lnTo>
                  <a:pt x="47210" y="3773"/>
                </a:lnTo>
                <a:lnTo>
                  <a:pt x="42317" y="3773"/>
                </a:lnTo>
                <a:lnTo>
                  <a:pt x="42317" y="1"/>
                </a:lnTo>
                <a:lnTo>
                  <a:pt x="38380" y="1"/>
                </a:lnTo>
                <a:lnTo>
                  <a:pt x="38380" y="1826"/>
                </a:lnTo>
                <a:lnTo>
                  <a:pt x="35079" y="1826"/>
                </a:lnTo>
                <a:lnTo>
                  <a:pt x="35079" y="1"/>
                </a:lnTo>
                <a:lnTo>
                  <a:pt x="32098" y="1"/>
                </a:lnTo>
                <a:lnTo>
                  <a:pt x="32098" y="1703"/>
                </a:lnTo>
                <a:lnTo>
                  <a:pt x="27628" y="1703"/>
                </a:lnTo>
                <a:lnTo>
                  <a:pt x="27628" y="4746"/>
                </a:lnTo>
                <a:lnTo>
                  <a:pt x="24754" y="4746"/>
                </a:lnTo>
                <a:lnTo>
                  <a:pt x="24754" y="1"/>
                </a:lnTo>
                <a:lnTo>
                  <a:pt x="22202" y="1"/>
                </a:lnTo>
                <a:lnTo>
                  <a:pt x="22202" y="2559"/>
                </a:lnTo>
                <a:lnTo>
                  <a:pt x="18582" y="2559"/>
                </a:lnTo>
                <a:lnTo>
                  <a:pt x="18582" y="1"/>
                </a:lnTo>
                <a:lnTo>
                  <a:pt x="16773" y="1"/>
                </a:lnTo>
                <a:lnTo>
                  <a:pt x="16773" y="1582"/>
                </a:lnTo>
                <a:lnTo>
                  <a:pt x="11237" y="1582"/>
                </a:lnTo>
                <a:lnTo>
                  <a:pt x="11237" y="5478"/>
                </a:lnTo>
                <a:lnTo>
                  <a:pt x="8682" y="5478"/>
                </a:lnTo>
                <a:lnTo>
                  <a:pt x="86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7958300" y="2660850"/>
            <a:ext cx="472480" cy="2467791"/>
          </a:xfrm>
          <a:custGeom>
            <a:avLst/>
            <a:gdLst/>
            <a:ahLst/>
            <a:cxnLst/>
            <a:rect l="l" t="t" r="r" b="b"/>
            <a:pathLst>
              <a:path w="8231" h="42991" extrusionOk="0">
                <a:moveTo>
                  <a:pt x="6546" y="5705"/>
                </a:moveTo>
                <a:lnTo>
                  <a:pt x="6546" y="9093"/>
                </a:lnTo>
                <a:lnTo>
                  <a:pt x="1704" y="9093"/>
                </a:lnTo>
                <a:lnTo>
                  <a:pt x="1704" y="5705"/>
                </a:lnTo>
                <a:close/>
                <a:moveTo>
                  <a:pt x="6565" y="10164"/>
                </a:moveTo>
                <a:lnTo>
                  <a:pt x="6565" y="13495"/>
                </a:lnTo>
                <a:lnTo>
                  <a:pt x="1723" y="13495"/>
                </a:lnTo>
                <a:lnTo>
                  <a:pt x="1723" y="10164"/>
                </a:lnTo>
                <a:close/>
                <a:moveTo>
                  <a:pt x="6565" y="14567"/>
                </a:moveTo>
                <a:lnTo>
                  <a:pt x="6565" y="17936"/>
                </a:lnTo>
                <a:lnTo>
                  <a:pt x="1723" y="17936"/>
                </a:lnTo>
                <a:lnTo>
                  <a:pt x="1723" y="14567"/>
                </a:lnTo>
                <a:close/>
                <a:moveTo>
                  <a:pt x="6565" y="19007"/>
                </a:moveTo>
                <a:lnTo>
                  <a:pt x="6565" y="22300"/>
                </a:lnTo>
                <a:lnTo>
                  <a:pt x="1723" y="22300"/>
                </a:lnTo>
                <a:lnTo>
                  <a:pt x="1723" y="19007"/>
                </a:lnTo>
                <a:close/>
                <a:moveTo>
                  <a:pt x="6565" y="23371"/>
                </a:moveTo>
                <a:lnTo>
                  <a:pt x="6565" y="26740"/>
                </a:lnTo>
                <a:lnTo>
                  <a:pt x="1723" y="26740"/>
                </a:lnTo>
                <a:lnTo>
                  <a:pt x="1723" y="23371"/>
                </a:lnTo>
                <a:close/>
                <a:moveTo>
                  <a:pt x="6565" y="27793"/>
                </a:moveTo>
                <a:lnTo>
                  <a:pt x="6565" y="31123"/>
                </a:lnTo>
                <a:lnTo>
                  <a:pt x="1723" y="31123"/>
                </a:lnTo>
                <a:lnTo>
                  <a:pt x="1723" y="27793"/>
                </a:lnTo>
                <a:close/>
                <a:moveTo>
                  <a:pt x="6546" y="32195"/>
                </a:moveTo>
                <a:lnTo>
                  <a:pt x="6546" y="35564"/>
                </a:lnTo>
                <a:lnTo>
                  <a:pt x="1704" y="35564"/>
                </a:lnTo>
                <a:lnTo>
                  <a:pt x="1704" y="32195"/>
                </a:lnTo>
                <a:close/>
                <a:moveTo>
                  <a:pt x="6565" y="36655"/>
                </a:moveTo>
                <a:lnTo>
                  <a:pt x="6565" y="39966"/>
                </a:lnTo>
                <a:lnTo>
                  <a:pt x="1723" y="39966"/>
                </a:lnTo>
                <a:lnTo>
                  <a:pt x="1723" y="36655"/>
                </a:lnTo>
                <a:close/>
                <a:moveTo>
                  <a:pt x="0" y="1"/>
                </a:moveTo>
                <a:lnTo>
                  <a:pt x="0" y="42991"/>
                </a:lnTo>
                <a:lnTo>
                  <a:pt x="1704" y="42991"/>
                </a:lnTo>
                <a:lnTo>
                  <a:pt x="1704" y="41038"/>
                </a:lnTo>
                <a:lnTo>
                  <a:pt x="6546" y="41038"/>
                </a:lnTo>
                <a:lnTo>
                  <a:pt x="6546" y="42991"/>
                </a:lnTo>
                <a:lnTo>
                  <a:pt x="8231" y="42991"/>
                </a:lnTo>
                <a:lnTo>
                  <a:pt x="8231" y="1"/>
                </a:lnTo>
                <a:lnTo>
                  <a:pt x="6546" y="1"/>
                </a:lnTo>
                <a:lnTo>
                  <a:pt x="6546" y="4633"/>
                </a:lnTo>
                <a:lnTo>
                  <a:pt x="1704" y="4633"/>
                </a:lnTo>
                <a:lnTo>
                  <a:pt x="1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6890613" y="4051625"/>
            <a:ext cx="1534964" cy="1342594"/>
          </a:xfrm>
          <a:custGeom>
            <a:avLst/>
            <a:gdLst/>
            <a:ahLst/>
            <a:cxnLst/>
            <a:rect l="l" t="t" r="r" b="b"/>
            <a:pathLst>
              <a:path w="16501" h="14433" extrusionOk="0">
                <a:moveTo>
                  <a:pt x="5131" y="0"/>
                </a:moveTo>
                <a:lnTo>
                  <a:pt x="5131" y="1245"/>
                </a:lnTo>
                <a:lnTo>
                  <a:pt x="3408" y="1245"/>
                </a:lnTo>
                <a:lnTo>
                  <a:pt x="3408" y="2316"/>
                </a:lnTo>
                <a:lnTo>
                  <a:pt x="1666" y="2316"/>
                </a:lnTo>
                <a:lnTo>
                  <a:pt x="1666" y="4556"/>
                </a:lnTo>
                <a:lnTo>
                  <a:pt x="1" y="4556"/>
                </a:lnTo>
                <a:lnTo>
                  <a:pt x="1" y="9973"/>
                </a:lnTo>
                <a:lnTo>
                  <a:pt x="1666" y="9973"/>
                </a:lnTo>
                <a:lnTo>
                  <a:pt x="1666" y="13284"/>
                </a:lnTo>
                <a:lnTo>
                  <a:pt x="3408" y="13284"/>
                </a:lnTo>
                <a:lnTo>
                  <a:pt x="3408" y="14432"/>
                </a:lnTo>
                <a:lnTo>
                  <a:pt x="13189" y="14432"/>
                </a:lnTo>
                <a:lnTo>
                  <a:pt x="13189" y="13284"/>
                </a:lnTo>
                <a:lnTo>
                  <a:pt x="14758" y="13284"/>
                </a:lnTo>
                <a:lnTo>
                  <a:pt x="14758" y="9973"/>
                </a:lnTo>
                <a:lnTo>
                  <a:pt x="16500" y="9973"/>
                </a:lnTo>
                <a:lnTo>
                  <a:pt x="16500" y="4556"/>
                </a:lnTo>
                <a:lnTo>
                  <a:pt x="14758" y="4556"/>
                </a:lnTo>
                <a:lnTo>
                  <a:pt x="14758" y="2316"/>
                </a:lnTo>
                <a:lnTo>
                  <a:pt x="13189" y="2316"/>
                </a:lnTo>
                <a:lnTo>
                  <a:pt x="13189" y="1245"/>
                </a:lnTo>
                <a:lnTo>
                  <a:pt x="11466" y="1245"/>
                </a:lnTo>
                <a:lnTo>
                  <a:pt x="11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7958299" y="3613925"/>
            <a:ext cx="2253377" cy="1971007"/>
          </a:xfrm>
          <a:custGeom>
            <a:avLst/>
            <a:gdLst/>
            <a:ahLst/>
            <a:cxnLst/>
            <a:rect l="l" t="t" r="r" b="b"/>
            <a:pathLst>
              <a:path w="16501" h="14433" extrusionOk="0">
                <a:moveTo>
                  <a:pt x="5131" y="0"/>
                </a:moveTo>
                <a:lnTo>
                  <a:pt x="5131" y="1245"/>
                </a:lnTo>
                <a:lnTo>
                  <a:pt x="3408" y="1245"/>
                </a:lnTo>
                <a:lnTo>
                  <a:pt x="3408" y="2316"/>
                </a:lnTo>
                <a:lnTo>
                  <a:pt x="1666" y="2316"/>
                </a:lnTo>
                <a:lnTo>
                  <a:pt x="1666" y="4556"/>
                </a:lnTo>
                <a:lnTo>
                  <a:pt x="1" y="4556"/>
                </a:lnTo>
                <a:lnTo>
                  <a:pt x="1" y="9973"/>
                </a:lnTo>
                <a:lnTo>
                  <a:pt x="1666" y="9973"/>
                </a:lnTo>
                <a:lnTo>
                  <a:pt x="1666" y="13284"/>
                </a:lnTo>
                <a:lnTo>
                  <a:pt x="3408" y="13284"/>
                </a:lnTo>
                <a:lnTo>
                  <a:pt x="3408" y="14432"/>
                </a:lnTo>
                <a:lnTo>
                  <a:pt x="13189" y="14432"/>
                </a:lnTo>
                <a:lnTo>
                  <a:pt x="13189" y="13284"/>
                </a:lnTo>
                <a:lnTo>
                  <a:pt x="14758" y="13284"/>
                </a:lnTo>
                <a:lnTo>
                  <a:pt x="14758" y="9973"/>
                </a:lnTo>
                <a:lnTo>
                  <a:pt x="16500" y="9973"/>
                </a:lnTo>
                <a:lnTo>
                  <a:pt x="16500" y="4556"/>
                </a:lnTo>
                <a:lnTo>
                  <a:pt x="14758" y="4556"/>
                </a:lnTo>
                <a:lnTo>
                  <a:pt x="14758" y="2316"/>
                </a:lnTo>
                <a:lnTo>
                  <a:pt x="13189" y="2316"/>
                </a:lnTo>
                <a:lnTo>
                  <a:pt x="13189" y="1245"/>
                </a:lnTo>
                <a:lnTo>
                  <a:pt x="11466" y="1245"/>
                </a:lnTo>
                <a:lnTo>
                  <a:pt x="11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30"/>
          <p:cNvGrpSpPr/>
          <p:nvPr/>
        </p:nvGrpSpPr>
        <p:grpSpPr>
          <a:xfrm>
            <a:off x="7986179" y="1428750"/>
            <a:ext cx="416721" cy="1232100"/>
            <a:chOff x="7039479" y="1471750"/>
            <a:chExt cx="416721" cy="1232100"/>
          </a:xfrm>
        </p:grpSpPr>
        <p:sp>
          <p:nvSpPr>
            <p:cNvPr id="355" name="Google Shape;355;p30"/>
            <p:cNvSpPr/>
            <p:nvPr/>
          </p:nvSpPr>
          <p:spPr>
            <a:xfrm>
              <a:off x="7130632" y="2441828"/>
              <a:ext cx="45633" cy="248995"/>
            </a:xfrm>
            <a:custGeom>
              <a:avLst/>
              <a:gdLst/>
              <a:ahLst/>
              <a:cxnLst/>
              <a:rect l="l" t="t" r="r" b="b"/>
              <a:pathLst>
                <a:path w="1205" h="6575" extrusionOk="0">
                  <a:moveTo>
                    <a:pt x="1" y="1"/>
                  </a:moveTo>
                  <a:lnTo>
                    <a:pt x="1" y="6575"/>
                  </a:lnTo>
                  <a:lnTo>
                    <a:pt x="1204" y="6575"/>
                  </a:lnTo>
                  <a:lnTo>
                    <a:pt x="12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7311234" y="2396270"/>
              <a:ext cx="45633" cy="299514"/>
            </a:xfrm>
            <a:custGeom>
              <a:avLst/>
              <a:gdLst/>
              <a:ahLst/>
              <a:cxnLst/>
              <a:rect l="l" t="t" r="r" b="b"/>
              <a:pathLst>
                <a:path w="1205" h="7909" extrusionOk="0">
                  <a:moveTo>
                    <a:pt x="1" y="0"/>
                  </a:moveTo>
                  <a:lnTo>
                    <a:pt x="1" y="7909"/>
                  </a:lnTo>
                  <a:lnTo>
                    <a:pt x="1204" y="7909"/>
                  </a:lnTo>
                  <a:lnTo>
                    <a:pt x="1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7089884" y="1577483"/>
              <a:ext cx="307201" cy="258387"/>
            </a:xfrm>
            <a:custGeom>
              <a:avLst/>
              <a:gdLst/>
              <a:ahLst/>
              <a:cxnLst/>
              <a:rect l="l" t="t" r="r" b="b"/>
              <a:pathLst>
                <a:path w="8112" h="6823" extrusionOk="0">
                  <a:moveTo>
                    <a:pt x="0" y="0"/>
                  </a:moveTo>
                  <a:lnTo>
                    <a:pt x="0" y="6822"/>
                  </a:lnTo>
                  <a:lnTo>
                    <a:pt x="8112" y="6822"/>
                  </a:lnTo>
                  <a:lnTo>
                    <a:pt x="8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7171266" y="1611717"/>
              <a:ext cx="50556" cy="55366"/>
            </a:xfrm>
            <a:custGeom>
              <a:avLst/>
              <a:gdLst/>
              <a:ahLst/>
              <a:cxnLst/>
              <a:rect l="l" t="t" r="r" b="b"/>
              <a:pathLst>
                <a:path w="1335" h="1462" extrusionOk="0">
                  <a:moveTo>
                    <a:pt x="0" y="1"/>
                  </a:moveTo>
                  <a:lnTo>
                    <a:pt x="0" y="1462"/>
                  </a:lnTo>
                  <a:lnTo>
                    <a:pt x="1335" y="1462"/>
                  </a:lnTo>
                  <a:lnTo>
                    <a:pt x="1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7275447" y="1611717"/>
              <a:ext cx="55366" cy="55366"/>
            </a:xfrm>
            <a:custGeom>
              <a:avLst/>
              <a:gdLst/>
              <a:ahLst/>
              <a:cxnLst/>
              <a:rect l="l" t="t" r="r" b="b"/>
              <a:pathLst>
                <a:path w="1462" h="1462" extrusionOk="0">
                  <a:moveTo>
                    <a:pt x="0" y="1"/>
                  </a:moveTo>
                  <a:lnTo>
                    <a:pt x="0" y="1462"/>
                  </a:lnTo>
                  <a:lnTo>
                    <a:pt x="1461" y="1462"/>
                  </a:lnTo>
                  <a:lnTo>
                    <a:pt x="14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7039479" y="1471750"/>
              <a:ext cx="413465" cy="104180"/>
            </a:xfrm>
            <a:custGeom>
              <a:avLst/>
              <a:gdLst/>
              <a:ahLst/>
              <a:cxnLst/>
              <a:rect l="l" t="t" r="r" b="b"/>
              <a:pathLst>
                <a:path w="10918" h="2751" extrusionOk="0">
                  <a:moveTo>
                    <a:pt x="1" y="0"/>
                  </a:moveTo>
                  <a:lnTo>
                    <a:pt x="1" y="2751"/>
                  </a:lnTo>
                  <a:lnTo>
                    <a:pt x="10918" y="2751"/>
                  </a:lnTo>
                  <a:lnTo>
                    <a:pt x="10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7039479" y="1680073"/>
              <a:ext cx="104218" cy="104218"/>
            </a:xfrm>
            <a:custGeom>
              <a:avLst/>
              <a:gdLst/>
              <a:ahLst/>
              <a:cxnLst/>
              <a:rect l="l" t="t" r="r" b="b"/>
              <a:pathLst>
                <a:path w="2752" h="2752" extrusionOk="0">
                  <a:moveTo>
                    <a:pt x="1" y="1"/>
                  </a:moveTo>
                  <a:lnTo>
                    <a:pt x="1" y="2751"/>
                  </a:lnTo>
                  <a:lnTo>
                    <a:pt x="2751" y="2751"/>
                  </a:lnTo>
                  <a:lnTo>
                    <a:pt x="2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7348763" y="1680073"/>
              <a:ext cx="104180" cy="104218"/>
            </a:xfrm>
            <a:custGeom>
              <a:avLst/>
              <a:gdLst/>
              <a:ahLst/>
              <a:cxnLst/>
              <a:rect l="l" t="t" r="r" b="b"/>
              <a:pathLst>
                <a:path w="2751" h="2752" extrusionOk="0">
                  <a:moveTo>
                    <a:pt x="0" y="1"/>
                  </a:moveTo>
                  <a:lnTo>
                    <a:pt x="0" y="2751"/>
                  </a:lnTo>
                  <a:lnTo>
                    <a:pt x="2751" y="2751"/>
                  </a:lnTo>
                  <a:lnTo>
                    <a:pt x="2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7166457" y="1816821"/>
              <a:ext cx="122017" cy="81420"/>
            </a:xfrm>
            <a:custGeom>
              <a:avLst/>
              <a:gdLst/>
              <a:ahLst/>
              <a:cxnLst/>
              <a:rect l="l" t="t" r="r" b="b"/>
              <a:pathLst>
                <a:path w="3222" h="2150" extrusionOk="0">
                  <a:moveTo>
                    <a:pt x="0" y="0"/>
                  </a:moveTo>
                  <a:lnTo>
                    <a:pt x="0" y="2149"/>
                  </a:lnTo>
                  <a:lnTo>
                    <a:pt x="3222" y="2149"/>
                  </a:lnTo>
                  <a:lnTo>
                    <a:pt x="3222" y="0"/>
                  </a:lnTo>
                  <a:close/>
                </a:path>
              </a:pathLst>
            </a:custGeom>
            <a:solidFill>
              <a:srgbClr val="E5B0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7039479" y="1956789"/>
              <a:ext cx="50443" cy="307618"/>
            </a:xfrm>
            <a:custGeom>
              <a:avLst/>
              <a:gdLst/>
              <a:ahLst/>
              <a:cxnLst/>
              <a:rect l="l" t="t" r="r" b="b"/>
              <a:pathLst>
                <a:path w="1332" h="8123" extrusionOk="0">
                  <a:moveTo>
                    <a:pt x="1" y="0"/>
                  </a:moveTo>
                  <a:lnTo>
                    <a:pt x="1" y="8122"/>
                  </a:lnTo>
                  <a:lnTo>
                    <a:pt x="1331" y="8122"/>
                  </a:lnTo>
                  <a:lnTo>
                    <a:pt x="1331" y="0"/>
                  </a:lnTo>
                  <a:close/>
                </a:path>
              </a:pathLst>
            </a:custGeom>
            <a:solidFill>
              <a:srgbClr val="E5B0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7402387" y="1956789"/>
              <a:ext cx="53813" cy="307618"/>
            </a:xfrm>
            <a:custGeom>
              <a:avLst/>
              <a:gdLst/>
              <a:ahLst/>
              <a:cxnLst/>
              <a:rect l="l" t="t" r="r" b="b"/>
              <a:pathLst>
                <a:path w="1421" h="8123" extrusionOk="0">
                  <a:moveTo>
                    <a:pt x="1" y="0"/>
                  </a:moveTo>
                  <a:lnTo>
                    <a:pt x="1" y="8122"/>
                  </a:lnTo>
                  <a:lnTo>
                    <a:pt x="1421" y="8122"/>
                  </a:lnTo>
                  <a:lnTo>
                    <a:pt x="1421" y="0"/>
                  </a:lnTo>
                  <a:close/>
                </a:path>
              </a:pathLst>
            </a:custGeom>
            <a:solidFill>
              <a:srgbClr val="E5B0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0"/>
            <p:cNvGrpSpPr/>
            <p:nvPr/>
          </p:nvGrpSpPr>
          <p:grpSpPr>
            <a:xfrm>
              <a:off x="7039479" y="1883472"/>
              <a:ext cx="416721" cy="367907"/>
              <a:chOff x="7039479" y="1883472"/>
              <a:chExt cx="416721" cy="367907"/>
            </a:xfrm>
          </p:grpSpPr>
          <p:sp>
            <p:nvSpPr>
              <p:cNvPr id="367" name="Google Shape;367;p30"/>
              <p:cNvSpPr/>
              <p:nvPr/>
            </p:nvSpPr>
            <p:spPr>
              <a:xfrm>
                <a:off x="7039479" y="1903013"/>
                <a:ext cx="50443" cy="89600"/>
              </a:xfrm>
              <a:custGeom>
                <a:avLst/>
                <a:gdLst/>
                <a:ahLst/>
                <a:cxnLst/>
                <a:rect l="l" t="t" r="r" b="b"/>
                <a:pathLst>
                  <a:path w="1332" h="2366" extrusionOk="0">
                    <a:moveTo>
                      <a:pt x="1" y="0"/>
                    </a:moveTo>
                    <a:lnTo>
                      <a:pt x="1" y="2366"/>
                    </a:lnTo>
                    <a:lnTo>
                      <a:pt x="1331" y="2366"/>
                    </a:lnTo>
                    <a:lnTo>
                      <a:pt x="13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7402387" y="1903013"/>
                <a:ext cx="53813" cy="89600"/>
              </a:xfrm>
              <a:custGeom>
                <a:avLst/>
                <a:gdLst/>
                <a:ahLst/>
                <a:cxnLst/>
                <a:rect l="l" t="t" r="r" b="b"/>
                <a:pathLst>
                  <a:path w="1421" h="2366" extrusionOk="0">
                    <a:moveTo>
                      <a:pt x="1" y="0"/>
                    </a:moveTo>
                    <a:lnTo>
                      <a:pt x="1" y="2366"/>
                    </a:lnTo>
                    <a:lnTo>
                      <a:pt x="1421" y="2366"/>
                    </a:lnTo>
                    <a:lnTo>
                      <a:pt x="14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7089884" y="1883472"/>
                <a:ext cx="312541" cy="367907"/>
              </a:xfrm>
              <a:custGeom>
                <a:avLst/>
                <a:gdLst/>
                <a:ahLst/>
                <a:cxnLst/>
                <a:rect l="l" t="t" r="r" b="b"/>
                <a:pathLst>
                  <a:path w="8253" h="9715" extrusionOk="0">
                    <a:moveTo>
                      <a:pt x="0" y="1"/>
                    </a:moveTo>
                    <a:lnTo>
                      <a:pt x="0" y="9714"/>
                    </a:lnTo>
                    <a:lnTo>
                      <a:pt x="8253" y="9714"/>
                    </a:lnTo>
                    <a:lnTo>
                      <a:pt x="82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30"/>
            <p:cNvGrpSpPr/>
            <p:nvPr/>
          </p:nvGrpSpPr>
          <p:grpSpPr>
            <a:xfrm>
              <a:off x="7089884" y="2238314"/>
              <a:ext cx="312541" cy="371126"/>
              <a:chOff x="7089884" y="2238314"/>
              <a:chExt cx="312541" cy="371126"/>
            </a:xfrm>
          </p:grpSpPr>
          <p:sp>
            <p:nvSpPr>
              <p:cNvPr id="371" name="Google Shape;371;p30"/>
              <p:cNvSpPr/>
              <p:nvPr/>
            </p:nvSpPr>
            <p:spPr>
              <a:xfrm>
                <a:off x="7089884" y="2238314"/>
                <a:ext cx="312541" cy="157994"/>
              </a:xfrm>
              <a:custGeom>
                <a:avLst/>
                <a:gdLst/>
                <a:ahLst/>
                <a:cxnLst/>
                <a:rect l="l" t="t" r="r" b="b"/>
                <a:pathLst>
                  <a:path w="8253" h="4172" extrusionOk="0">
                    <a:moveTo>
                      <a:pt x="0" y="0"/>
                    </a:moveTo>
                    <a:lnTo>
                      <a:pt x="0" y="4171"/>
                    </a:lnTo>
                    <a:lnTo>
                      <a:pt x="8253" y="4171"/>
                    </a:lnTo>
                    <a:lnTo>
                      <a:pt x="82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7089884" y="2296899"/>
                <a:ext cx="104218" cy="312541"/>
              </a:xfrm>
              <a:custGeom>
                <a:avLst/>
                <a:gdLst/>
                <a:ahLst/>
                <a:cxnLst/>
                <a:rect l="l" t="t" r="r" b="b"/>
                <a:pathLst>
                  <a:path w="2752" h="8253" extrusionOk="0">
                    <a:moveTo>
                      <a:pt x="0" y="1"/>
                    </a:moveTo>
                    <a:lnTo>
                      <a:pt x="0" y="8253"/>
                    </a:lnTo>
                    <a:lnTo>
                      <a:pt x="2751" y="8253"/>
                    </a:lnTo>
                    <a:lnTo>
                      <a:pt x="27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7298206" y="2296899"/>
                <a:ext cx="104218" cy="312541"/>
              </a:xfrm>
              <a:custGeom>
                <a:avLst/>
                <a:gdLst/>
                <a:ahLst/>
                <a:cxnLst/>
                <a:rect l="l" t="t" r="r" b="b"/>
                <a:pathLst>
                  <a:path w="2752" h="8253" extrusionOk="0">
                    <a:moveTo>
                      <a:pt x="1" y="1"/>
                    </a:moveTo>
                    <a:lnTo>
                      <a:pt x="1" y="8253"/>
                    </a:lnTo>
                    <a:lnTo>
                      <a:pt x="2752" y="8253"/>
                    </a:lnTo>
                    <a:lnTo>
                      <a:pt x="27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0"/>
            <p:cNvSpPr/>
            <p:nvPr/>
          </p:nvSpPr>
          <p:spPr>
            <a:xfrm>
              <a:off x="7089884" y="2215517"/>
              <a:ext cx="312541" cy="48890"/>
            </a:xfrm>
            <a:custGeom>
              <a:avLst/>
              <a:gdLst/>
              <a:ahLst/>
              <a:cxnLst/>
              <a:rect l="l" t="t" r="r" b="b"/>
              <a:pathLst>
                <a:path w="8253" h="1291" extrusionOk="0">
                  <a:moveTo>
                    <a:pt x="0" y="1"/>
                  </a:moveTo>
                  <a:lnTo>
                    <a:pt x="0" y="1290"/>
                  </a:lnTo>
                  <a:lnTo>
                    <a:pt x="8253" y="1290"/>
                  </a:lnTo>
                  <a:lnTo>
                    <a:pt x="82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7221785" y="2215517"/>
              <a:ext cx="48852" cy="48890"/>
            </a:xfrm>
            <a:custGeom>
              <a:avLst/>
              <a:gdLst/>
              <a:ahLst/>
              <a:cxnLst/>
              <a:rect l="l" t="t" r="r" b="b"/>
              <a:pathLst>
                <a:path w="1290" h="1291" extrusionOk="0">
                  <a:moveTo>
                    <a:pt x="1" y="1"/>
                  </a:moveTo>
                  <a:lnTo>
                    <a:pt x="1" y="1290"/>
                  </a:lnTo>
                  <a:lnTo>
                    <a:pt x="1290" y="1290"/>
                  </a:lnTo>
                  <a:lnTo>
                    <a:pt x="1290" y="1"/>
                  </a:lnTo>
                  <a:close/>
                </a:path>
              </a:pathLst>
            </a:custGeom>
            <a:solidFill>
              <a:srgbClr val="F5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0"/>
            <p:cNvGrpSpPr/>
            <p:nvPr/>
          </p:nvGrpSpPr>
          <p:grpSpPr>
            <a:xfrm>
              <a:off x="7039479" y="2654998"/>
              <a:ext cx="154623" cy="48852"/>
              <a:chOff x="7039479" y="2654998"/>
              <a:chExt cx="154623" cy="48852"/>
            </a:xfrm>
          </p:grpSpPr>
          <p:sp>
            <p:nvSpPr>
              <p:cNvPr id="377" name="Google Shape;377;p30"/>
              <p:cNvSpPr/>
              <p:nvPr/>
            </p:nvSpPr>
            <p:spPr>
              <a:xfrm>
                <a:off x="7089884" y="2654998"/>
                <a:ext cx="104218" cy="48852"/>
              </a:xfrm>
              <a:custGeom>
                <a:avLst/>
                <a:gdLst/>
                <a:ahLst/>
                <a:cxnLst/>
                <a:rect l="l" t="t" r="r" b="b"/>
                <a:pathLst>
                  <a:path w="2752" h="1290" extrusionOk="0">
                    <a:moveTo>
                      <a:pt x="0" y="0"/>
                    </a:moveTo>
                    <a:lnTo>
                      <a:pt x="0" y="1290"/>
                    </a:lnTo>
                    <a:lnTo>
                      <a:pt x="2751" y="1290"/>
                    </a:lnTo>
                    <a:lnTo>
                      <a:pt x="27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7039479" y="2654998"/>
                <a:ext cx="50443" cy="48852"/>
              </a:xfrm>
              <a:custGeom>
                <a:avLst/>
                <a:gdLst/>
                <a:ahLst/>
                <a:cxnLst/>
                <a:rect l="l" t="t" r="r" b="b"/>
                <a:pathLst>
                  <a:path w="1332" h="1290" extrusionOk="0">
                    <a:moveTo>
                      <a:pt x="1" y="0"/>
                    </a:moveTo>
                    <a:lnTo>
                      <a:pt x="1" y="1290"/>
                    </a:lnTo>
                    <a:lnTo>
                      <a:pt x="1331" y="1290"/>
                    </a:lnTo>
                    <a:lnTo>
                      <a:pt x="13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30"/>
            <p:cNvGrpSpPr/>
            <p:nvPr/>
          </p:nvGrpSpPr>
          <p:grpSpPr>
            <a:xfrm>
              <a:off x="7298206" y="2654998"/>
              <a:ext cx="157994" cy="48852"/>
              <a:chOff x="7298206" y="2654998"/>
              <a:chExt cx="157994" cy="48852"/>
            </a:xfrm>
          </p:grpSpPr>
          <p:sp>
            <p:nvSpPr>
              <p:cNvPr id="380" name="Google Shape;380;p30"/>
              <p:cNvSpPr/>
              <p:nvPr/>
            </p:nvSpPr>
            <p:spPr>
              <a:xfrm>
                <a:off x="7298206" y="2654998"/>
                <a:ext cx="104218" cy="48852"/>
              </a:xfrm>
              <a:custGeom>
                <a:avLst/>
                <a:gdLst/>
                <a:ahLst/>
                <a:cxnLst/>
                <a:rect l="l" t="t" r="r" b="b"/>
                <a:pathLst>
                  <a:path w="2752" h="1290" extrusionOk="0">
                    <a:moveTo>
                      <a:pt x="1" y="0"/>
                    </a:moveTo>
                    <a:lnTo>
                      <a:pt x="1" y="1290"/>
                    </a:lnTo>
                    <a:lnTo>
                      <a:pt x="2752" y="1290"/>
                    </a:lnTo>
                    <a:lnTo>
                      <a:pt x="27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7402387" y="2654998"/>
                <a:ext cx="53813" cy="48852"/>
              </a:xfrm>
              <a:custGeom>
                <a:avLst/>
                <a:gdLst/>
                <a:ahLst/>
                <a:cxnLst/>
                <a:rect l="l" t="t" r="r" b="b"/>
                <a:pathLst>
                  <a:path w="1421" h="1290" extrusionOk="0">
                    <a:moveTo>
                      <a:pt x="1" y="0"/>
                    </a:moveTo>
                    <a:lnTo>
                      <a:pt x="1" y="1290"/>
                    </a:lnTo>
                    <a:lnTo>
                      <a:pt x="1421" y="1290"/>
                    </a:lnTo>
                    <a:lnTo>
                      <a:pt x="14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30"/>
            <p:cNvSpPr/>
            <p:nvPr/>
          </p:nvSpPr>
          <p:spPr>
            <a:xfrm>
              <a:off x="7039479" y="1471750"/>
              <a:ext cx="55366" cy="258766"/>
            </a:xfrm>
            <a:custGeom>
              <a:avLst/>
              <a:gdLst/>
              <a:ahLst/>
              <a:cxnLst/>
              <a:rect l="l" t="t" r="r" b="b"/>
              <a:pathLst>
                <a:path w="1462" h="6833" extrusionOk="0">
                  <a:moveTo>
                    <a:pt x="1" y="0"/>
                  </a:moveTo>
                  <a:lnTo>
                    <a:pt x="1" y="6832"/>
                  </a:lnTo>
                  <a:lnTo>
                    <a:pt x="1462" y="6832"/>
                  </a:lnTo>
                  <a:lnTo>
                    <a:pt x="14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7397577" y="1471750"/>
              <a:ext cx="55366" cy="258766"/>
            </a:xfrm>
            <a:custGeom>
              <a:avLst/>
              <a:gdLst/>
              <a:ahLst/>
              <a:cxnLst/>
              <a:rect l="l" t="t" r="r" b="b"/>
              <a:pathLst>
                <a:path w="1462" h="6833" extrusionOk="0">
                  <a:moveTo>
                    <a:pt x="0" y="0"/>
                  </a:moveTo>
                  <a:lnTo>
                    <a:pt x="0" y="6832"/>
                  </a:lnTo>
                  <a:lnTo>
                    <a:pt x="1462" y="6832"/>
                  </a:lnTo>
                  <a:lnTo>
                    <a:pt x="14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7094845" y="1730478"/>
              <a:ext cx="307580" cy="153033"/>
            </a:xfrm>
            <a:custGeom>
              <a:avLst/>
              <a:gdLst/>
              <a:ahLst/>
              <a:cxnLst/>
              <a:rect l="l" t="t" r="r" b="b"/>
              <a:pathLst>
                <a:path w="8122" h="4041" extrusionOk="0">
                  <a:moveTo>
                    <a:pt x="0" y="0"/>
                  </a:moveTo>
                  <a:lnTo>
                    <a:pt x="0" y="4041"/>
                  </a:lnTo>
                  <a:lnTo>
                    <a:pt x="8122" y="4041"/>
                  </a:lnTo>
                  <a:lnTo>
                    <a:pt x="81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7194064" y="1784253"/>
              <a:ext cx="104180" cy="50443"/>
            </a:xfrm>
            <a:custGeom>
              <a:avLst/>
              <a:gdLst/>
              <a:ahLst/>
              <a:cxnLst/>
              <a:rect l="l" t="t" r="r" b="b"/>
              <a:pathLst>
                <a:path w="2751" h="1332" extrusionOk="0">
                  <a:moveTo>
                    <a:pt x="0" y="0"/>
                  </a:moveTo>
                  <a:lnTo>
                    <a:pt x="0" y="1331"/>
                  </a:lnTo>
                  <a:lnTo>
                    <a:pt x="2751" y="1331"/>
                  </a:lnTo>
                  <a:lnTo>
                    <a:pt x="27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0"/>
          <p:cNvSpPr txBox="1">
            <a:spLocks noGrp="1"/>
          </p:cNvSpPr>
          <p:nvPr>
            <p:ph type="subTitle" idx="3"/>
          </p:nvPr>
        </p:nvSpPr>
        <p:spPr>
          <a:xfrm>
            <a:off x="713225" y="3648075"/>
            <a:ext cx="3898800" cy="2289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500"/>
              <a:buNone/>
              <a:defRPr sz="1100">
                <a:solidFill>
                  <a:schemeClr val="lt1"/>
                </a:solidFill>
              </a:defRPr>
            </a:lvl1pPr>
            <a:lvl2pPr lvl="1" rtl="0">
              <a:spcBef>
                <a:spcPts val="0"/>
              </a:spcBef>
              <a:spcAft>
                <a:spcPts val="0"/>
              </a:spcAft>
              <a:buSzPts val="1500"/>
              <a:buFont typeface="Open Sans"/>
              <a:buNone/>
              <a:defRPr sz="1500">
                <a:latin typeface="Open Sans"/>
                <a:ea typeface="Open Sans"/>
                <a:cs typeface="Open Sans"/>
                <a:sym typeface="Open Sans"/>
              </a:defRPr>
            </a:lvl2pPr>
            <a:lvl3pPr lvl="2" rtl="0">
              <a:spcBef>
                <a:spcPts val="0"/>
              </a:spcBef>
              <a:spcAft>
                <a:spcPts val="0"/>
              </a:spcAft>
              <a:buSzPts val="1500"/>
              <a:buFont typeface="Open Sans"/>
              <a:buNone/>
              <a:defRPr sz="1500">
                <a:latin typeface="Open Sans"/>
                <a:ea typeface="Open Sans"/>
                <a:cs typeface="Open Sans"/>
                <a:sym typeface="Open Sans"/>
              </a:defRPr>
            </a:lvl3pPr>
            <a:lvl4pPr lvl="3" rtl="0">
              <a:spcBef>
                <a:spcPts val="0"/>
              </a:spcBef>
              <a:spcAft>
                <a:spcPts val="0"/>
              </a:spcAft>
              <a:buSzPts val="1500"/>
              <a:buFont typeface="Open Sans"/>
              <a:buNone/>
              <a:defRPr sz="1500">
                <a:latin typeface="Open Sans"/>
                <a:ea typeface="Open Sans"/>
                <a:cs typeface="Open Sans"/>
                <a:sym typeface="Open Sans"/>
              </a:defRPr>
            </a:lvl4pPr>
            <a:lvl5pPr lvl="4" rtl="0">
              <a:spcBef>
                <a:spcPts val="0"/>
              </a:spcBef>
              <a:spcAft>
                <a:spcPts val="0"/>
              </a:spcAft>
              <a:buSzPts val="1500"/>
              <a:buFont typeface="Open Sans"/>
              <a:buNone/>
              <a:defRPr sz="1500">
                <a:latin typeface="Open Sans"/>
                <a:ea typeface="Open Sans"/>
                <a:cs typeface="Open Sans"/>
                <a:sym typeface="Open Sans"/>
              </a:defRPr>
            </a:lvl5pPr>
            <a:lvl6pPr lvl="5" rtl="0">
              <a:spcBef>
                <a:spcPts val="0"/>
              </a:spcBef>
              <a:spcAft>
                <a:spcPts val="0"/>
              </a:spcAft>
              <a:buSzPts val="1500"/>
              <a:buFont typeface="Open Sans"/>
              <a:buNone/>
              <a:defRPr sz="1500">
                <a:latin typeface="Open Sans"/>
                <a:ea typeface="Open Sans"/>
                <a:cs typeface="Open Sans"/>
                <a:sym typeface="Open Sans"/>
              </a:defRPr>
            </a:lvl6pPr>
            <a:lvl7pPr lvl="6" rtl="0">
              <a:spcBef>
                <a:spcPts val="0"/>
              </a:spcBef>
              <a:spcAft>
                <a:spcPts val="0"/>
              </a:spcAft>
              <a:buSzPts val="1500"/>
              <a:buFont typeface="Open Sans"/>
              <a:buNone/>
              <a:defRPr sz="1500">
                <a:latin typeface="Open Sans"/>
                <a:ea typeface="Open Sans"/>
                <a:cs typeface="Open Sans"/>
                <a:sym typeface="Open Sans"/>
              </a:defRPr>
            </a:lvl7pPr>
            <a:lvl8pPr lvl="7" rtl="0">
              <a:spcBef>
                <a:spcPts val="0"/>
              </a:spcBef>
              <a:spcAft>
                <a:spcPts val="0"/>
              </a:spcAft>
              <a:buSzPts val="1500"/>
              <a:buFont typeface="Open Sans"/>
              <a:buNone/>
              <a:defRPr sz="1500">
                <a:latin typeface="Open Sans"/>
                <a:ea typeface="Open Sans"/>
                <a:cs typeface="Open Sans"/>
                <a:sym typeface="Open Sans"/>
              </a:defRPr>
            </a:lvl8pPr>
            <a:lvl9pPr lvl="8" rtl="0">
              <a:spcBef>
                <a:spcPts val="0"/>
              </a:spcBef>
              <a:spcAft>
                <a:spcPts val="0"/>
              </a:spcAft>
              <a:buSzPts val="1500"/>
              <a:buFont typeface="Open Sans"/>
              <a:buNone/>
              <a:defRPr sz="1500">
                <a:latin typeface="Open Sans"/>
                <a:ea typeface="Open Sans"/>
                <a:cs typeface="Open Sans"/>
                <a:sym typeface="Open San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5_1">
    <p:spTree>
      <p:nvGrpSpPr>
        <p:cNvPr id="1" name="Shape 408"/>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hree columns 2">
  <p:cSld name="title + three columns 2">
    <p:bg>
      <p:bgPr>
        <a:solidFill>
          <a:schemeClr val="accent4"/>
        </a:solidFill>
        <a:effectLst/>
      </p:bgPr>
    </p:bg>
    <p:spTree>
      <p:nvGrpSpPr>
        <p:cNvPr id="1" name="Shape 202"/>
        <p:cNvGrpSpPr/>
        <p:nvPr/>
      </p:nvGrpSpPr>
      <p:grpSpPr>
        <a:xfrm>
          <a:off x="0" y="0"/>
          <a:ext cx="0" cy="0"/>
          <a:chOff x="0" y="0"/>
          <a:chExt cx="0" cy="0"/>
        </a:xfrm>
      </p:grpSpPr>
      <p:sp>
        <p:nvSpPr>
          <p:cNvPr id="203" name="Google Shape;203;p17"/>
          <p:cNvSpPr txBox="1">
            <a:spLocks noGrp="1"/>
          </p:cNvSpPr>
          <p:nvPr>
            <p:ph type="title"/>
          </p:nvPr>
        </p:nvSpPr>
        <p:spPr>
          <a:xfrm>
            <a:off x="713225" y="448056"/>
            <a:ext cx="7717500" cy="466500"/>
          </a:xfrm>
          <a:prstGeom prst="rect">
            <a:avLst/>
          </a:prstGeom>
        </p:spPr>
        <p:txBody>
          <a:bodyPr spcFirstLastPara="1" wrap="square" lIns="0" tIns="0" rIns="0" bIns="0" anchor="t" anchorCtr="0">
            <a:noAutofit/>
          </a:bodyPr>
          <a:lstStyle>
            <a:lvl1pPr lvl="0"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4" name="Google Shape;204;p17"/>
          <p:cNvSpPr txBox="1">
            <a:spLocks noGrp="1"/>
          </p:cNvSpPr>
          <p:nvPr>
            <p:ph type="subTitle" idx="1"/>
          </p:nvPr>
        </p:nvSpPr>
        <p:spPr>
          <a:xfrm>
            <a:off x="1371600" y="1389888"/>
            <a:ext cx="1828800" cy="4572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800"/>
              <a:buFont typeface="Russo One"/>
              <a:buNone/>
              <a:defRPr sz="1800" b="1">
                <a:solidFill>
                  <a:schemeClr val="lt1"/>
                </a:solidFill>
                <a:latin typeface="Russo One"/>
                <a:ea typeface="Russo One"/>
                <a:cs typeface="Russo One"/>
                <a:sym typeface="Russo One"/>
              </a:defRPr>
            </a:lvl1pPr>
            <a:lvl2pPr lvl="1" algn="ctr" rtl="0">
              <a:spcBef>
                <a:spcPts val="0"/>
              </a:spcBef>
              <a:spcAft>
                <a:spcPts val="0"/>
              </a:spcAft>
              <a:buSzPts val="1400"/>
              <a:buFont typeface="Russo One"/>
              <a:buNone/>
              <a:defRPr b="1">
                <a:latin typeface="Russo One"/>
                <a:ea typeface="Russo One"/>
                <a:cs typeface="Russo One"/>
                <a:sym typeface="Russo One"/>
              </a:defRPr>
            </a:lvl2pPr>
            <a:lvl3pPr lvl="2" algn="ctr" rtl="0">
              <a:spcBef>
                <a:spcPts val="0"/>
              </a:spcBef>
              <a:spcAft>
                <a:spcPts val="0"/>
              </a:spcAft>
              <a:buSzPts val="1400"/>
              <a:buFont typeface="Russo One"/>
              <a:buNone/>
              <a:defRPr b="1">
                <a:latin typeface="Russo One"/>
                <a:ea typeface="Russo One"/>
                <a:cs typeface="Russo One"/>
                <a:sym typeface="Russo One"/>
              </a:defRPr>
            </a:lvl3pPr>
            <a:lvl4pPr lvl="3" algn="ctr" rtl="0">
              <a:spcBef>
                <a:spcPts val="0"/>
              </a:spcBef>
              <a:spcAft>
                <a:spcPts val="0"/>
              </a:spcAft>
              <a:buSzPts val="1400"/>
              <a:buFont typeface="Russo One"/>
              <a:buNone/>
              <a:defRPr b="1">
                <a:latin typeface="Russo One"/>
                <a:ea typeface="Russo One"/>
                <a:cs typeface="Russo One"/>
                <a:sym typeface="Russo One"/>
              </a:defRPr>
            </a:lvl4pPr>
            <a:lvl5pPr lvl="4" algn="ctr" rtl="0">
              <a:spcBef>
                <a:spcPts val="0"/>
              </a:spcBef>
              <a:spcAft>
                <a:spcPts val="0"/>
              </a:spcAft>
              <a:buSzPts val="1400"/>
              <a:buFont typeface="Russo One"/>
              <a:buNone/>
              <a:defRPr b="1">
                <a:latin typeface="Russo One"/>
                <a:ea typeface="Russo One"/>
                <a:cs typeface="Russo One"/>
                <a:sym typeface="Russo One"/>
              </a:defRPr>
            </a:lvl5pPr>
            <a:lvl6pPr lvl="5" algn="ctr" rtl="0">
              <a:spcBef>
                <a:spcPts val="0"/>
              </a:spcBef>
              <a:spcAft>
                <a:spcPts val="0"/>
              </a:spcAft>
              <a:buSzPts val="1400"/>
              <a:buFont typeface="Russo One"/>
              <a:buNone/>
              <a:defRPr b="1">
                <a:latin typeface="Russo One"/>
                <a:ea typeface="Russo One"/>
                <a:cs typeface="Russo One"/>
                <a:sym typeface="Russo One"/>
              </a:defRPr>
            </a:lvl6pPr>
            <a:lvl7pPr lvl="6" algn="ctr" rtl="0">
              <a:spcBef>
                <a:spcPts val="0"/>
              </a:spcBef>
              <a:spcAft>
                <a:spcPts val="0"/>
              </a:spcAft>
              <a:buSzPts val="1400"/>
              <a:buFont typeface="Russo One"/>
              <a:buNone/>
              <a:defRPr b="1">
                <a:latin typeface="Russo One"/>
                <a:ea typeface="Russo One"/>
                <a:cs typeface="Russo One"/>
                <a:sym typeface="Russo One"/>
              </a:defRPr>
            </a:lvl7pPr>
            <a:lvl8pPr lvl="7" algn="ctr" rtl="0">
              <a:spcBef>
                <a:spcPts val="0"/>
              </a:spcBef>
              <a:spcAft>
                <a:spcPts val="0"/>
              </a:spcAft>
              <a:buSzPts val="1400"/>
              <a:buFont typeface="Russo One"/>
              <a:buNone/>
              <a:defRPr b="1">
                <a:latin typeface="Russo One"/>
                <a:ea typeface="Russo One"/>
                <a:cs typeface="Russo One"/>
                <a:sym typeface="Russo One"/>
              </a:defRPr>
            </a:lvl8pPr>
            <a:lvl9pPr lvl="8" algn="ctr" rtl="0">
              <a:spcBef>
                <a:spcPts val="0"/>
              </a:spcBef>
              <a:spcAft>
                <a:spcPts val="0"/>
              </a:spcAft>
              <a:buSzPts val="1400"/>
              <a:buFont typeface="Russo One"/>
              <a:buNone/>
              <a:defRPr b="1">
                <a:latin typeface="Russo One"/>
                <a:ea typeface="Russo One"/>
                <a:cs typeface="Russo One"/>
                <a:sym typeface="Russo One"/>
              </a:defRPr>
            </a:lvl9pPr>
          </a:lstStyle>
          <a:p>
            <a:endParaRPr/>
          </a:p>
        </p:txBody>
      </p:sp>
      <p:sp>
        <p:nvSpPr>
          <p:cNvPr id="205" name="Google Shape;205;p17"/>
          <p:cNvSpPr txBox="1">
            <a:spLocks noGrp="1"/>
          </p:cNvSpPr>
          <p:nvPr>
            <p:ph type="subTitle" idx="2"/>
          </p:nvPr>
        </p:nvSpPr>
        <p:spPr>
          <a:xfrm>
            <a:off x="1371600" y="3192225"/>
            <a:ext cx="1828800" cy="914400"/>
          </a:xfrm>
          <a:prstGeom prst="rect">
            <a:avLst/>
          </a:prstGeom>
        </p:spPr>
        <p:txBody>
          <a:bodyPr spcFirstLastPara="1" wrap="square" lIns="0" tIns="0" rIns="0" bIns="0" anchor="t" anchorCtr="0">
            <a:noAutofit/>
          </a:bodyPr>
          <a:lstStyle>
            <a:lvl1pPr lvl="0" algn="ctr" rtl="0">
              <a:spcBef>
                <a:spcPts val="0"/>
              </a:spcBef>
              <a:spcAft>
                <a:spcPts val="0"/>
              </a:spcAft>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206" name="Google Shape;206;p17"/>
          <p:cNvSpPr txBox="1">
            <a:spLocks noGrp="1"/>
          </p:cNvSpPr>
          <p:nvPr>
            <p:ph type="subTitle" idx="3"/>
          </p:nvPr>
        </p:nvSpPr>
        <p:spPr>
          <a:xfrm>
            <a:off x="3695700" y="1389888"/>
            <a:ext cx="1828800" cy="4572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800"/>
              <a:buFont typeface="Russo One"/>
              <a:buNone/>
              <a:defRPr sz="1800" b="1">
                <a:solidFill>
                  <a:schemeClr val="lt1"/>
                </a:solidFill>
                <a:latin typeface="Russo One"/>
                <a:ea typeface="Russo One"/>
                <a:cs typeface="Russo One"/>
                <a:sym typeface="Russo One"/>
              </a:defRPr>
            </a:lvl1pPr>
            <a:lvl2pPr lvl="1" algn="ctr" rtl="0">
              <a:spcBef>
                <a:spcPts val="0"/>
              </a:spcBef>
              <a:spcAft>
                <a:spcPts val="0"/>
              </a:spcAft>
              <a:buSzPts val="1400"/>
              <a:buFont typeface="Russo One"/>
              <a:buNone/>
              <a:defRPr b="1">
                <a:latin typeface="Russo One"/>
                <a:ea typeface="Russo One"/>
                <a:cs typeface="Russo One"/>
                <a:sym typeface="Russo One"/>
              </a:defRPr>
            </a:lvl2pPr>
            <a:lvl3pPr lvl="2" algn="ctr" rtl="0">
              <a:spcBef>
                <a:spcPts val="0"/>
              </a:spcBef>
              <a:spcAft>
                <a:spcPts val="0"/>
              </a:spcAft>
              <a:buSzPts val="1400"/>
              <a:buFont typeface="Russo One"/>
              <a:buNone/>
              <a:defRPr b="1">
                <a:latin typeface="Russo One"/>
                <a:ea typeface="Russo One"/>
                <a:cs typeface="Russo One"/>
                <a:sym typeface="Russo One"/>
              </a:defRPr>
            </a:lvl3pPr>
            <a:lvl4pPr lvl="3" algn="ctr" rtl="0">
              <a:spcBef>
                <a:spcPts val="0"/>
              </a:spcBef>
              <a:spcAft>
                <a:spcPts val="0"/>
              </a:spcAft>
              <a:buSzPts val="1400"/>
              <a:buFont typeface="Russo One"/>
              <a:buNone/>
              <a:defRPr b="1">
                <a:latin typeface="Russo One"/>
                <a:ea typeface="Russo One"/>
                <a:cs typeface="Russo One"/>
                <a:sym typeface="Russo One"/>
              </a:defRPr>
            </a:lvl4pPr>
            <a:lvl5pPr lvl="4" algn="ctr" rtl="0">
              <a:spcBef>
                <a:spcPts val="0"/>
              </a:spcBef>
              <a:spcAft>
                <a:spcPts val="0"/>
              </a:spcAft>
              <a:buSzPts val="1400"/>
              <a:buFont typeface="Russo One"/>
              <a:buNone/>
              <a:defRPr b="1">
                <a:latin typeface="Russo One"/>
                <a:ea typeface="Russo One"/>
                <a:cs typeface="Russo One"/>
                <a:sym typeface="Russo One"/>
              </a:defRPr>
            </a:lvl5pPr>
            <a:lvl6pPr lvl="5" algn="ctr" rtl="0">
              <a:spcBef>
                <a:spcPts val="0"/>
              </a:spcBef>
              <a:spcAft>
                <a:spcPts val="0"/>
              </a:spcAft>
              <a:buSzPts val="1400"/>
              <a:buFont typeface="Russo One"/>
              <a:buNone/>
              <a:defRPr b="1">
                <a:latin typeface="Russo One"/>
                <a:ea typeface="Russo One"/>
                <a:cs typeface="Russo One"/>
                <a:sym typeface="Russo One"/>
              </a:defRPr>
            </a:lvl6pPr>
            <a:lvl7pPr lvl="6" algn="ctr" rtl="0">
              <a:spcBef>
                <a:spcPts val="0"/>
              </a:spcBef>
              <a:spcAft>
                <a:spcPts val="0"/>
              </a:spcAft>
              <a:buSzPts val="1400"/>
              <a:buFont typeface="Russo One"/>
              <a:buNone/>
              <a:defRPr b="1">
                <a:latin typeface="Russo One"/>
                <a:ea typeface="Russo One"/>
                <a:cs typeface="Russo One"/>
                <a:sym typeface="Russo One"/>
              </a:defRPr>
            </a:lvl7pPr>
            <a:lvl8pPr lvl="7" algn="ctr" rtl="0">
              <a:spcBef>
                <a:spcPts val="0"/>
              </a:spcBef>
              <a:spcAft>
                <a:spcPts val="0"/>
              </a:spcAft>
              <a:buSzPts val="1400"/>
              <a:buFont typeface="Russo One"/>
              <a:buNone/>
              <a:defRPr b="1">
                <a:latin typeface="Russo One"/>
                <a:ea typeface="Russo One"/>
                <a:cs typeface="Russo One"/>
                <a:sym typeface="Russo One"/>
              </a:defRPr>
            </a:lvl8pPr>
            <a:lvl9pPr lvl="8" algn="ctr" rtl="0">
              <a:spcBef>
                <a:spcPts val="0"/>
              </a:spcBef>
              <a:spcAft>
                <a:spcPts val="0"/>
              </a:spcAft>
              <a:buSzPts val="1400"/>
              <a:buFont typeface="Russo One"/>
              <a:buNone/>
              <a:defRPr b="1">
                <a:latin typeface="Russo One"/>
                <a:ea typeface="Russo One"/>
                <a:cs typeface="Russo One"/>
                <a:sym typeface="Russo One"/>
              </a:defRPr>
            </a:lvl9pPr>
          </a:lstStyle>
          <a:p>
            <a:endParaRPr/>
          </a:p>
        </p:txBody>
      </p:sp>
      <p:sp>
        <p:nvSpPr>
          <p:cNvPr id="207" name="Google Shape;207;p17"/>
          <p:cNvSpPr txBox="1">
            <a:spLocks noGrp="1"/>
          </p:cNvSpPr>
          <p:nvPr>
            <p:ph type="subTitle" idx="4"/>
          </p:nvPr>
        </p:nvSpPr>
        <p:spPr>
          <a:xfrm>
            <a:off x="3695700" y="3192225"/>
            <a:ext cx="1828800" cy="914400"/>
          </a:xfrm>
          <a:prstGeom prst="rect">
            <a:avLst/>
          </a:prstGeom>
        </p:spPr>
        <p:txBody>
          <a:bodyPr spcFirstLastPara="1" wrap="square" lIns="0" tIns="0" rIns="0" bIns="0" anchor="t" anchorCtr="0">
            <a:noAutofit/>
          </a:bodyPr>
          <a:lstStyle>
            <a:lvl1pPr lvl="0" algn="ctr" rtl="0">
              <a:spcBef>
                <a:spcPts val="0"/>
              </a:spcBef>
              <a:spcAft>
                <a:spcPts val="0"/>
              </a:spcAft>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208" name="Google Shape;208;p17"/>
          <p:cNvSpPr txBox="1">
            <a:spLocks noGrp="1"/>
          </p:cNvSpPr>
          <p:nvPr>
            <p:ph type="subTitle" idx="5"/>
          </p:nvPr>
        </p:nvSpPr>
        <p:spPr>
          <a:xfrm>
            <a:off x="5943600" y="1389888"/>
            <a:ext cx="1828800" cy="4572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800"/>
              <a:buFont typeface="Russo One"/>
              <a:buNone/>
              <a:defRPr sz="1800" b="1">
                <a:solidFill>
                  <a:schemeClr val="lt1"/>
                </a:solidFill>
                <a:latin typeface="Russo One"/>
                <a:ea typeface="Russo One"/>
                <a:cs typeface="Russo One"/>
                <a:sym typeface="Russo One"/>
              </a:defRPr>
            </a:lvl1pPr>
            <a:lvl2pPr lvl="1" algn="ctr" rtl="0">
              <a:spcBef>
                <a:spcPts val="0"/>
              </a:spcBef>
              <a:spcAft>
                <a:spcPts val="0"/>
              </a:spcAft>
              <a:buSzPts val="1400"/>
              <a:buFont typeface="Russo One"/>
              <a:buNone/>
              <a:defRPr b="1">
                <a:latin typeface="Russo One"/>
                <a:ea typeface="Russo One"/>
                <a:cs typeface="Russo One"/>
                <a:sym typeface="Russo One"/>
              </a:defRPr>
            </a:lvl2pPr>
            <a:lvl3pPr lvl="2" algn="ctr" rtl="0">
              <a:spcBef>
                <a:spcPts val="0"/>
              </a:spcBef>
              <a:spcAft>
                <a:spcPts val="0"/>
              </a:spcAft>
              <a:buSzPts val="1400"/>
              <a:buFont typeface="Russo One"/>
              <a:buNone/>
              <a:defRPr b="1">
                <a:latin typeface="Russo One"/>
                <a:ea typeface="Russo One"/>
                <a:cs typeface="Russo One"/>
                <a:sym typeface="Russo One"/>
              </a:defRPr>
            </a:lvl3pPr>
            <a:lvl4pPr lvl="3" algn="ctr" rtl="0">
              <a:spcBef>
                <a:spcPts val="0"/>
              </a:spcBef>
              <a:spcAft>
                <a:spcPts val="0"/>
              </a:spcAft>
              <a:buSzPts val="1400"/>
              <a:buFont typeface="Russo One"/>
              <a:buNone/>
              <a:defRPr b="1">
                <a:latin typeface="Russo One"/>
                <a:ea typeface="Russo One"/>
                <a:cs typeface="Russo One"/>
                <a:sym typeface="Russo One"/>
              </a:defRPr>
            </a:lvl4pPr>
            <a:lvl5pPr lvl="4" algn="ctr" rtl="0">
              <a:spcBef>
                <a:spcPts val="0"/>
              </a:spcBef>
              <a:spcAft>
                <a:spcPts val="0"/>
              </a:spcAft>
              <a:buSzPts val="1400"/>
              <a:buFont typeface="Russo One"/>
              <a:buNone/>
              <a:defRPr b="1">
                <a:latin typeface="Russo One"/>
                <a:ea typeface="Russo One"/>
                <a:cs typeface="Russo One"/>
                <a:sym typeface="Russo One"/>
              </a:defRPr>
            </a:lvl5pPr>
            <a:lvl6pPr lvl="5" algn="ctr" rtl="0">
              <a:spcBef>
                <a:spcPts val="0"/>
              </a:spcBef>
              <a:spcAft>
                <a:spcPts val="0"/>
              </a:spcAft>
              <a:buSzPts val="1400"/>
              <a:buFont typeface="Russo One"/>
              <a:buNone/>
              <a:defRPr b="1">
                <a:latin typeface="Russo One"/>
                <a:ea typeface="Russo One"/>
                <a:cs typeface="Russo One"/>
                <a:sym typeface="Russo One"/>
              </a:defRPr>
            </a:lvl6pPr>
            <a:lvl7pPr lvl="6" algn="ctr" rtl="0">
              <a:spcBef>
                <a:spcPts val="0"/>
              </a:spcBef>
              <a:spcAft>
                <a:spcPts val="0"/>
              </a:spcAft>
              <a:buSzPts val="1400"/>
              <a:buFont typeface="Russo One"/>
              <a:buNone/>
              <a:defRPr b="1">
                <a:latin typeface="Russo One"/>
                <a:ea typeface="Russo One"/>
                <a:cs typeface="Russo One"/>
                <a:sym typeface="Russo One"/>
              </a:defRPr>
            </a:lvl7pPr>
            <a:lvl8pPr lvl="7" algn="ctr" rtl="0">
              <a:spcBef>
                <a:spcPts val="0"/>
              </a:spcBef>
              <a:spcAft>
                <a:spcPts val="0"/>
              </a:spcAft>
              <a:buSzPts val="1400"/>
              <a:buFont typeface="Russo One"/>
              <a:buNone/>
              <a:defRPr b="1">
                <a:latin typeface="Russo One"/>
                <a:ea typeface="Russo One"/>
                <a:cs typeface="Russo One"/>
                <a:sym typeface="Russo One"/>
              </a:defRPr>
            </a:lvl8pPr>
            <a:lvl9pPr lvl="8" algn="ctr" rtl="0">
              <a:spcBef>
                <a:spcPts val="0"/>
              </a:spcBef>
              <a:spcAft>
                <a:spcPts val="0"/>
              </a:spcAft>
              <a:buSzPts val="1400"/>
              <a:buFont typeface="Russo One"/>
              <a:buNone/>
              <a:defRPr b="1">
                <a:latin typeface="Russo One"/>
                <a:ea typeface="Russo One"/>
                <a:cs typeface="Russo One"/>
                <a:sym typeface="Russo One"/>
              </a:defRPr>
            </a:lvl9pPr>
          </a:lstStyle>
          <a:p>
            <a:endParaRPr/>
          </a:p>
        </p:txBody>
      </p:sp>
      <p:sp>
        <p:nvSpPr>
          <p:cNvPr id="209" name="Google Shape;209;p17"/>
          <p:cNvSpPr txBox="1">
            <a:spLocks noGrp="1"/>
          </p:cNvSpPr>
          <p:nvPr>
            <p:ph type="subTitle" idx="6"/>
          </p:nvPr>
        </p:nvSpPr>
        <p:spPr>
          <a:xfrm>
            <a:off x="5943600" y="3192225"/>
            <a:ext cx="1828800" cy="914400"/>
          </a:xfrm>
          <a:prstGeom prst="rect">
            <a:avLst/>
          </a:prstGeom>
        </p:spPr>
        <p:txBody>
          <a:bodyPr spcFirstLastPara="1" wrap="square" lIns="0" tIns="0" rIns="0" bIns="0" anchor="t" anchorCtr="0">
            <a:noAutofit/>
          </a:bodyPr>
          <a:lstStyle>
            <a:lvl1pPr lvl="0" algn="ctr" rtl="0">
              <a:spcBef>
                <a:spcPts val="0"/>
              </a:spcBef>
              <a:spcAft>
                <a:spcPts val="0"/>
              </a:spcAft>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210" name="Google Shape;210;p17"/>
          <p:cNvSpPr/>
          <p:nvPr/>
        </p:nvSpPr>
        <p:spPr>
          <a:xfrm>
            <a:off x="-21375" y="4599425"/>
            <a:ext cx="9232896" cy="3012986"/>
          </a:xfrm>
          <a:custGeom>
            <a:avLst/>
            <a:gdLst/>
            <a:ahLst/>
            <a:cxnLst/>
            <a:rect l="l" t="t" r="r" b="b"/>
            <a:pathLst>
              <a:path w="102759" h="43638" extrusionOk="0">
                <a:moveTo>
                  <a:pt x="4855" y="1"/>
                </a:moveTo>
                <a:lnTo>
                  <a:pt x="4855" y="2194"/>
                </a:lnTo>
                <a:lnTo>
                  <a:pt x="0" y="2194"/>
                </a:lnTo>
                <a:lnTo>
                  <a:pt x="0" y="43638"/>
                </a:lnTo>
                <a:lnTo>
                  <a:pt x="102759" y="43638"/>
                </a:lnTo>
                <a:lnTo>
                  <a:pt x="102759" y="1"/>
                </a:lnTo>
                <a:lnTo>
                  <a:pt x="102019" y="1"/>
                </a:lnTo>
                <a:lnTo>
                  <a:pt x="102019" y="3528"/>
                </a:lnTo>
                <a:lnTo>
                  <a:pt x="100637" y="3528"/>
                </a:lnTo>
                <a:lnTo>
                  <a:pt x="100637" y="1"/>
                </a:lnTo>
                <a:lnTo>
                  <a:pt x="98402" y="1"/>
                </a:lnTo>
                <a:lnTo>
                  <a:pt x="98402" y="2311"/>
                </a:lnTo>
                <a:lnTo>
                  <a:pt x="94781" y="2311"/>
                </a:lnTo>
                <a:lnTo>
                  <a:pt x="94781" y="5842"/>
                </a:lnTo>
                <a:lnTo>
                  <a:pt x="91590" y="5842"/>
                </a:lnTo>
                <a:lnTo>
                  <a:pt x="91590" y="1"/>
                </a:lnTo>
                <a:lnTo>
                  <a:pt x="89036" y="1"/>
                </a:lnTo>
                <a:lnTo>
                  <a:pt x="89036" y="3408"/>
                </a:lnTo>
                <a:lnTo>
                  <a:pt x="85525" y="3408"/>
                </a:lnTo>
                <a:lnTo>
                  <a:pt x="85525" y="1"/>
                </a:lnTo>
                <a:lnTo>
                  <a:pt x="83073" y="1"/>
                </a:lnTo>
                <a:lnTo>
                  <a:pt x="83073" y="3164"/>
                </a:lnTo>
                <a:lnTo>
                  <a:pt x="80096" y="3164"/>
                </a:lnTo>
                <a:lnTo>
                  <a:pt x="80096" y="1"/>
                </a:lnTo>
                <a:lnTo>
                  <a:pt x="76585" y="1"/>
                </a:lnTo>
                <a:lnTo>
                  <a:pt x="76585" y="1462"/>
                </a:lnTo>
                <a:lnTo>
                  <a:pt x="71689" y="1462"/>
                </a:lnTo>
                <a:lnTo>
                  <a:pt x="71689" y="1"/>
                </a:lnTo>
                <a:lnTo>
                  <a:pt x="68707" y="1"/>
                </a:lnTo>
                <a:lnTo>
                  <a:pt x="68707" y="4261"/>
                </a:lnTo>
                <a:lnTo>
                  <a:pt x="65836" y="4261"/>
                </a:lnTo>
                <a:lnTo>
                  <a:pt x="65836" y="1"/>
                </a:lnTo>
                <a:lnTo>
                  <a:pt x="63601" y="1"/>
                </a:lnTo>
                <a:lnTo>
                  <a:pt x="63601" y="2311"/>
                </a:lnTo>
                <a:lnTo>
                  <a:pt x="59448" y="2311"/>
                </a:lnTo>
                <a:lnTo>
                  <a:pt x="59448" y="5110"/>
                </a:lnTo>
                <a:lnTo>
                  <a:pt x="55511" y="5110"/>
                </a:lnTo>
                <a:lnTo>
                  <a:pt x="55511" y="1218"/>
                </a:lnTo>
                <a:lnTo>
                  <a:pt x="52849" y="1218"/>
                </a:lnTo>
                <a:lnTo>
                  <a:pt x="52849" y="3284"/>
                </a:lnTo>
                <a:lnTo>
                  <a:pt x="50508" y="3284"/>
                </a:lnTo>
                <a:lnTo>
                  <a:pt x="50508" y="850"/>
                </a:lnTo>
                <a:lnTo>
                  <a:pt x="47210" y="850"/>
                </a:lnTo>
                <a:lnTo>
                  <a:pt x="47210" y="3773"/>
                </a:lnTo>
                <a:lnTo>
                  <a:pt x="42317" y="3773"/>
                </a:lnTo>
                <a:lnTo>
                  <a:pt x="42317" y="1"/>
                </a:lnTo>
                <a:lnTo>
                  <a:pt x="38380" y="1"/>
                </a:lnTo>
                <a:lnTo>
                  <a:pt x="38380" y="1826"/>
                </a:lnTo>
                <a:lnTo>
                  <a:pt x="35079" y="1826"/>
                </a:lnTo>
                <a:lnTo>
                  <a:pt x="35079" y="1"/>
                </a:lnTo>
                <a:lnTo>
                  <a:pt x="32098" y="1"/>
                </a:lnTo>
                <a:lnTo>
                  <a:pt x="32098" y="1703"/>
                </a:lnTo>
                <a:lnTo>
                  <a:pt x="27628" y="1703"/>
                </a:lnTo>
                <a:lnTo>
                  <a:pt x="27628" y="4746"/>
                </a:lnTo>
                <a:lnTo>
                  <a:pt x="24754" y="4746"/>
                </a:lnTo>
                <a:lnTo>
                  <a:pt x="24754" y="1"/>
                </a:lnTo>
                <a:lnTo>
                  <a:pt x="22202" y="1"/>
                </a:lnTo>
                <a:lnTo>
                  <a:pt x="22202" y="2559"/>
                </a:lnTo>
                <a:lnTo>
                  <a:pt x="18582" y="2559"/>
                </a:lnTo>
                <a:lnTo>
                  <a:pt x="18582" y="1"/>
                </a:lnTo>
                <a:lnTo>
                  <a:pt x="16773" y="1"/>
                </a:lnTo>
                <a:lnTo>
                  <a:pt x="16773" y="1582"/>
                </a:lnTo>
                <a:lnTo>
                  <a:pt x="11237" y="1582"/>
                </a:lnTo>
                <a:lnTo>
                  <a:pt x="11237" y="5478"/>
                </a:lnTo>
                <a:lnTo>
                  <a:pt x="8682" y="5478"/>
                </a:lnTo>
                <a:lnTo>
                  <a:pt x="86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a:off x="8301600" y="4168175"/>
            <a:ext cx="1534964" cy="1342594"/>
          </a:xfrm>
          <a:custGeom>
            <a:avLst/>
            <a:gdLst/>
            <a:ahLst/>
            <a:cxnLst/>
            <a:rect l="l" t="t" r="r" b="b"/>
            <a:pathLst>
              <a:path w="16501" h="14433" extrusionOk="0">
                <a:moveTo>
                  <a:pt x="5131" y="0"/>
                </a:moveTo>
                <a:lnTo>
                  <a:pt x="5131" y="1245"/>
                </a:lnTo>
                <a:lnTo>
                  <a:pt x="3408" y="1245"/>
                </a:lnTo>
                <a:lnTo>
                  <a:pt x="3408" y="2316"/>
                </a:lnTo>
                <a:lnTo>
                  <a:pt x="1666" y="2316"/>
                </a:lnTo>
                <a:lnTo>
                  <a:pt x="1666" y="4556"/>
                </a:lnTo>
                <a:lnTo>
                  <a:pt x="1" y="4556"/>
                </a:lnTo>
                <a:lnTo>
                  <a:pt x="1" y="9973"/>
                </a:lnTo>
                <a:lnTo>
                  <a:pt x="1666" y="9973"/>
                </a:lnTo>
                <a:lnTo>
                  <a:pt x="1666" y="13284"/>
                </a:lnTo>
                <a:lnTo>
                  <a:pt x="3408" y="13284"/>
                </a:lnTo>
                <a:lnTo>
                  <a:pt x="3408" y="14432"/>
                </a:lnTo>
                <a:lnTo>
                  <a:pt x="13189" y="14432"/>
                </a:lnTo>
                <a:lnTo>
                  <a:pt x="13189" y="13284"/>
                </a:lnTo>
                <a:lnTo>
                  <a:pt x="14758" y="13284"/>
                </a:lnTo>
                <a:lnTo>
                  <a:pt x="14758" y="9973"/>
                </a:lnTo>
                <a:lnTo>
                  <a:pt x="16500" y="9973"/>
                </a:lnTo>
                <a:lnTo>
                  <a:pt x="16500" y="4556"/>
                </a:lnTo>
                <a:lnTo>
                  <a:pt x="14758" y="4556"/>
                </a:lnTo>
                <a:lnTo>
                  <a:pt x="14758" y="2316"/>
                </a:lnTo>
                <a:lnTo>
                  <a:pt x="13189" y="2316"/>
                </a:lnTo>
                <a:lnTo>
                  <a:pt x="13189" y="1245"/>
                </a:lnTo>
                <a:lnTo>
                  <a:pt x="11466" y="1245"/>
                </a:lnTo>
                <a:lnTo>
                  <a:pt x="11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a:off x="-664887" y="4168175"/>
            <a:ext cx="1534964" cy="1342594"/>
          </a:xfrm>
          <a:custGeom>
            <a:avLst/>
            <a:gdLst/>
            <a:ahLst/>
            <a:cxnLst/>
            <a:rect l="l" t="t" r="r" b="b"/>
            <a:pathLst>
              <a:path w="16501" h="14433" extrusionOk="0">
                <a:moveTo>
                  <a:pt x="5131" y="0"/>
                </a:moveTo>
                <a:lnTo>
                  <a:pt x="5131" y="1245"/>
                </a:lnTo>
                <a:lnTo>
                  <a:pt x="3408" y="1245"/>
                </a:lnTo>
                <a:lnTo>
                  <a:pt x="3408" y="2316"/>
                </a:lnTo>
                <a:lnTo>
                  <a:pt x="1666" y="2316"/>
                </a:lnTo>
                <a:lnTo>
                  <a:pt x="1666" y="4556"/>
                </a:lnTo>
                <a:lnTo>
                  <a:pt x="1" y="4556"/>
                </a:lnTo>
                <a:lnTo>
                  <a:pt x="1" y="9973"/>
                </a:lnTo>
                <a:lnTo>
                  <a:pt x="1666" y="9973"/>
                </a:lnTo>
                <a:lnTo>
                  <a:pt x="1666" y="13284"/>
                </a:lnTo>
                <a:lnTo>
                  <a:pt x="3408" y="13284"/>
                </a:lnTo>
                <a:lnTo>
                  <a:pt x="3408" y="14432"/>
                </a:lnTo>
                <a:lnTo>
                  <a:pt x="13189" y="14432"/>
                </a:lnTo>
                <a:lnTo>
                  <a:pt x="13189" y="13284"/>
                </a:lnTo>
                <a:lnTo>
                  <a:pt x="14758" y="13284"/>
                </a:lnTo>
                <a:lnTo>
                  <a:pt x="14758" y="9973"/>
                </a:lnTo>
                <a:lnTo>
                  <a:pt x="16500" y="9973"/>
                </a:lnTo>
                <a:lnTo>
                  <a:pt x="16500" y="4556"/>
                </a:lnTo>
                <a:lnTo>
                  <a:pt x="14758" y="4556"/>
                </a:lnTo>
                <a:lnTo>
                  <a:pt x="14758" y="2316"/>
                </a:lnTo>
                <a:lnTo>
                  <a:pt x="13189" y="2316"/>
                </a:lnTo>
                <a:lnTo>
                  <a:pt x="13189" y="1245"/>
                </a:lnTo>
                <a:lnTo>
                  <a:pt x="11466" y="1245"/>
                </a:lnTo>
                <a:lnTo>
                  <a:pt x="11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761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
          <p:cNvSpPr txBox="1">
            <a:spLocks noGrp="1"/>
          </p:cNvSpPr>
          <p:nvPr>
            <p:ph type="sldNum" idx="12"/>
          </p:nvPr>
        </p:nvSpPr>
        <p:spPr>
          <a:xfrm>
            <a:off x="8516520" y="5276004"/>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
        <p:nvSpPr>
          <p:cNvPr id="39" name="Google Shape;39;p3"/>
          <p:cNvSpPr/>
          <p:nvPr/>
        </p:nvSpPr>
        <p:spPr>
          <a:xfrm>
            <a:off x="-21375" y="4599425"/>
            <a:ext cx="9232896" cy="3012986"/>
          </a:xfrm>
          <a:custGeom>
            <a:avLst/>
            <a:gdLst/>
            <a:ahLst/>
            <a:cxnLst/>
            <a:rect l="l" t="t" r="r" b="b"/>
            <a:pathLst>
              <a:path w="102759" h="43638" extrusionOk="0">
                <a:moveTo>
                  <a:pt x="4855" y="1"/>
                </a:moveTo>
                <a:lnTo>
                  <a:pt x="4855" y="2194"/>
                </a:lnTo>
                <a:lnTo>
                  <a:pt x="0" y="2194"/>
                </a:lnTo>
                <a:lnTo>
                  <a:pt x="0" y="43638"/>
                </a:lnTo>
                <a:lnTo>
                  <a:pt x="102759" y="43638"/>
                </a:lnTo>
                <a:lnTo>
                  <a:pt x="102759" y="1"/>
                </a:lnTo>
                <a:lnTo>
                  <a:pt x="102019" y="1"/>
                </a:lnTo>
                <a:lnTo>
                  <a:pt x="102019" y="3528"/>
                </a:lnTo>
                <a:lnTo>
                  <a:pt x="100637" y="3528"/>
                </a:lnTo>
                <a:lnTo>
                  <a:pt x="100637" y="1"/>
                </a:lnTo>
                <a:lnTo>
                  <a:pt x="98402" y="1"/>
                </a:lnTo>
                <a:lnTo>
                  <a:pt x="98402" y="2311"/>
                </a:lnTo>
                <a:lnTo>
                  <a:pt x="94781" y="2311"/>
                </a:lnTo>
                <a:lnTo>
                  <a:pt x="94781" y="5842"/>
                </a:lnTo>
                <a:lnTo>
                  <a:pt x="91590" y="5842"/>
                </a:lnTo>
                <a:lnTo>
                  <a:pt x="91590" y="1"/>
                </a:lnTo>
                <a:lnTo>
                  <a:pt x="89036" y="1"/>
                </a:lnTo>
                <a:lnTo>
                  <a:pt x="89036" y="3408"/>
                </a:lnTo>
                <a:lnTo>
                  <a:pt x="85525" y="3408"/>
                </a:lnTo>
                <a:lnTo>
                  <a:pt x="85525" y="1"/>
                </a:lnTo>
                <a:lnTo>
                  <a:pt x="83073" y="1"/>
                </a:lnTo>
                <a:lnTo>
                  <a:pt x="83073" y="3164"/>
                </a:lnTo>
                <a:lnTo>
                  <a:pt x="80096" y="3164"/>
                </a:lnTo>
                <a:lnTo>
                  <a:pt x="80096" y="1"/>
                </a:lnTo>
                <a:lnTo>
                  <a:pt x="76585" y="1"/>
                </a:lnTo>
                <a:lnTo>
                  <a:pt x="76585" y="1462"/>
                </a:lnTo>
                <a:lnTo>
                  <a:pt x="71689" y="1462"/>
                </a:lnTo>
                <a:lnTo>
                  <a:pt x="71689" y="1"/>
                </a:lnTo>
                <a:lnTo>
                  <a:pt x="68707" y="1"/>
                </a:lnTo>
                <a:lnTo>
                  <a:pt x="68707" y="4261"/>
                </a:lnTo>
                <a:lnTo>
                  <a:pt x="65836" y="4261"/>
                </a:lnTo>
                <a:lnTo>
                  <a:pt x="65836" y="1"/>
                </a:lnTo>
                <a:lnTo>
                  <a:pt x="63601" y="1"/>
                </a:lnTo>
                <a:lnTo>
                  <a:pt x="63601" y="2311"/>
                </a:lnTo>
                <a:lnTo>
                  <a:pt x="59448" y="2311"/>
                </a:lnTo>
                <a:lnTo>
                  <a:pt x="59448" y="5110"/>
                </a:lnTo>
                <a:lnTo>
                  <a:pt x="55511" y="5110"/>
                </a:lnTo>
                <a:lnTo>
                  <a:pt x="55511" y="1218"/>
                </a:lnTo>
                <a:lnTo>
                  <a:pt x="52849" y="1218"/>
                </a:lnTo>
                <a:lnTo>
                  <a:pt x="52849" y="3284"/>
                </a:lnTo>
                <a:lnTo>
                  <a:pt x="50508" y="3284"/>
                </a:lnTo>
                <a:lnTo>
                  <a:pt x="50508" y="850"/>
                </a:lnTo>
                <a:lnTo>
                  <a:pt x="47210" y="850"/>
                </a:lnTo>
                <a:lnTo>
                  <a:pt x="47210" y="3773"/>
                </a:lnTo>
                <a:lnTo>
                  <a:pt x="42317" y="3773"/>
                </a:lnTo>
                <a:lnTo>
                  <a:pt x="42317" y="1"/>
                </a:lnTo>
                <a:lnTo>
                  <a:pt x="38380" y="1"/>
                </a:lnTo>
                <a:lnTo>
                  <a:pt x="38380" y="1826"/>
                </a:lnTo>
                <a:lnTo>
                  <a:pt x="35079" y="1826"/>
                </a:lnTo>
                <a:lnTo>
                  <a:pt x="35079" y="1"/>
                </a:lnTo>
                <a:lnTo>
                  <a:pt x="32098" y="1"/>
                </a:lnTo>
                <a:lnTo>
                  <a:pt x="32098" y="1703"/>
                </a:lnTo>
                <a:lnTo>
                  <a:pt x="27628" y="1703"/>
                </a:lnTo>
                <a:lnTo>
                  <a:pt x="27628" y="4746"/>
                </a:lnTo>
                <a:lnTo>
                  <a:pt x="24754" y="4746"/>
                </a:lnTo>
                <a:lnTo>
                  <a:pt x="24754" y="1"/>
                </a:lnTo>
                <a:lnTo>
                  <a:pt x="22202" y="1"/>
                </a:lnTo>
                <a:lnTo>
                  <a:pt x="22202" y="2559"/>
                </a:lnTo>
                <a:lnTo>
                  <a:pt x="18582" y="2559"/>
                </a:lnTo>
                <a:lnTo>
                  <a:pt x="18582" y="1"/>
                </a:lnTo>
                <a:lnTo>
                  <a:pt x="16773" y="1"/>
                </a:lnTo>
                <a:lnTo>
                  <a:pt x="16773" y="1582"/>
                </a:lnTo>
                <a:lnTo>
                  <a:pt x="11237" y="1582"/>
                </a:lnTo>
                <a:lnTo>
                  <a:pt x="11237" y="5478"/>
                </a:lnTo>
                <a:lnTo>
                  <a:pt x="8682" y="5478"/>
                </a:lnTo>
                <a:lnTo>
                  <a:pt x="86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txBox="1">
            <a:spLocks noGrp="1"/>
          </p:cNvSpPr>
          <p:nvPr>
            <p:ph type="title"/>
          </p:nvPr>
        </p:nvSpPr>
        <p:spPr>
          <a:xfrm>
            <a:off x="2288750" y="346331"/>
            <a:ext cx="4572000" cy="640200"/>
          </a:xfrm>
          <a:prstGeom prst="rect">
            <a:avLst/>
          </a:prstGeom>
        </p:spPr>
        <p:txBody>
          <a:bodyPr spcFirstLastPara="1" wrap="square" lIns="0" tIns="0" rIns="0" bIns="0" anchor="b" anchorCtr="0">
            <a:noAutofit/>
          </a:bodyPr>
          <a:lstStyle>
            <a:lvl1pPr lvl="0" rtl="0">
              <a:spcBef>
                <a:spcPts val="0"/>
              </a:spcBef>
              <a:spcAft>
                <a:spcPts val="0"/>
              </a:spcAft>
              <a:buSzPts val="30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1" name="Google Shape;41;p3"/>
          <p:cNvSpPr txBox="1">
            <a:spLocks noGrp="1"/>
          </p:cNvSpPr>
          <p:nvPr>
            <p:ph type="title" idx="2"/>
          </p:nvPr>
        </p:nvSpPr>
        <p:spPr>
          <a:xfrm>
            <a:off x="718850" y="1295975"/>
            <a:ext cx="7711800" cy="640200"/>
          </a:xfrm>
          <a:prstGeom prst="rect">
            <a:avLst/>
          </a:prstGeom>
        </p:spPr>
        <p:txBody>
          <a:bodyPr spcFirstLastPara="1" wrap="square" lIns="0" tIns="0" rIns="0" bIns="0" anchor="t" anchorCtr="0">
            <a:noAutofit/>
          </a:bodyPr>
          <a:lstStyle>
            <a:lvl1pPr lvl="0" rtl="0">
              <a:spcBef>
                <a:spcPts val="0"/>
              </a:spcBef>
              <a:spcAft>
                <a:spcPts val="0"/>
              </a:spcAft>
              <a:buSzPts val="4800"/>
              <a:buNone/>
              <a:defRPr sz="4500">
                <a:solidFill>
                  <a:schemeClr val="accent5"/>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2" name="Google Shape;42;p3"/>
          <p:cNvSpPr txBox="1">
            <a:spLocks noGrp="1"/>
          </p:cNvSpPr>
          <p:nvPr>
            <p:ph type="subTitle" idx="1"/>
          </p:nvPr>
        </p:nvSpPr>
        <p:spPr>
          <a:xfrm>
            <a:off x="1831550" y="2204475"/>
            <a:ext cx="5486400" cy="606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400"/>
              <a:buNone/>
              <a:defRPr>
                <a:solidFill>
                  <a:schemeClr val="lt1"/>
                </a:solidFill>
                <a:latin typeface="Open Sans"/>
                <a:ea typeface="Open Sans"/>
                <a:cs typeface="Open Sans"/>
                <a:sym typeface="Open Sans"/>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3"/>
        <p:cNvGrpSpPr/>
        <p:nvPr/>
      </p:nvGrpSpPr>
      <p:grpSpPr>
        <a:xfrm>
          <a:off x="0" y="0"/>
          <a:ext cx="0" cy="0"/>
          <a:chOff x="0" y="0"/>
          <a:chExt cx="0" cy="0"/>
        </a:xfrm>
      </p:grpSpPr>
      <p:sp>
        <p:nvSpPr>
          <p:cNvPr id="44" name="Google Shape;44;p4"/>
          <p:cNvSpPr txBox="1">
            <a:spLocks noGrp="1"/>
          </p:cNvSpPr>
          <p:nvPr>
            <p:ph type="title"/>
          </p:nvPr>
        </p:nvSpPr>
        <p:spPr>
          <a:xfrm>
            <a:off x="696300" y="448056"/>
            <a:ext cx="7751400" cy="511500"/>
          </a:xfrm>
          <a:prstGeom prst="rect">
            <a:avLst/>
          </a:prstGeom>
        </p:spPr>
        <p:txBody>
          <a:bodyPr spcFirstLastPara="1" wrap="square" lIns="0" tIns="0" rIns="0" bIns="0" anchor="t" anchorCtr="0">
            <a:no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5" name="Google Shape;45;p4"/>
          <p:cNvSpPr txBox="1">
            <a:spLocks noGrp="1"/>
          </p:cNvSpPr>
          <p:nvPr>
            <p:ph type="sldNum" idx="12"/>
          </p:nvPr>
        </p:nvSpPr>
        <p:spPr>
          <a:xfrm>
            <a:off x="8516520" y="5276004"/>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
        <p:nvSpPr>
          <p:cNvPr id="46" name="Google Shape;46;p4"/>
          <p:cNvSpPr txBox="1">
            <a:spLocks noGrp="1"/>
          </p:cNvSpPr>
          <p:nvPr>
            <p:ph type="subTitle" idx="1"/>
          </p:nvPr>
        </p:nvSpPr>
        <p:spPr>
          <a:xfrm>
            <a:off x="2286000" y="2163236"/>
            <a:ext cx="4572000" cy="1469700"/>
          </a:xfrm>
          <a:prstGeom prst="rect">
            <a:avLst/>
          </a:prstGeom>
        </p:spPr>
        <p:txBody>
          <a:bodyPr spcFirstLastPara="1" wrap="square" lIns="0" tIns="0" rIns="0" bIns="0" anchor="t" anchorCtr="0">
            <a:noAutofit/>
          </a:bodyPr>
          <a:lstStyle>
            <a:lvl1pPr lvl="0">
              <a:spcBef>
                <a:spcPts val="0"/>
              </a:spcBef>
              <a:spcAft>
                <a:spcPts val="0"/>
              </a:spcAft>
              <a:buSzPts val="1400"/>
              <a:buNone/>
              <a:defRPr sz="1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4"/>
          <p:cNvSpPr/>
          <p:nvPr/>
        </p:nvSpPr>
        <p:spPr>
          <a:xfrm>
            <a:off x="-21375" y="4599425"/>
            <a:ext cx="9232896" cy="3012986"/>
          </a:xfrm>
          <a:custGeom>
            <a:avLst/>
            <a:gdLst/>
            <a:ahLst/>
            <a:cxnLst/>
            <a:rect l="l" t="t" r="r" b="b"/>
            <a:pathLst>
              <a:path w="102759" h="43638" extrusionOk="0">
                <a:moveTo>
                  <a:pt x="4855" y="1"/>
                </a:moveTo>
                <a:lnTo>
                  <a:pt x="4855" y="2194"/>
                </a:lnTo>
                <a:lnTo>
                  <a:pt x="0" y="2194"/>
                </a:lnTo>
                <a:lnTo>
                  <a:pt x="0" y="43638"/>
                </a:lnTo>
                <a:lnTo>
                  <a:pt x="102759" y="43638"/>
                </a:lnTo>
                <a:lnTo>
                  <a:pt x="102759" y="1"/>
                </a:lnTo>
                <a:lnTo>
                  <a:pt x="102019" y="1"/>
                </a:lnTo>
                <a:lnTo>
                  <a:pt x="102019" y="3528"/>
                </a:lnTo>
                <a:lnTo>
                  <a:pt x="100637" y="3528"/>
                </a:lnTo>
                <a:lnTo>
                  <a:pt x="100637" y="1"/>
                </a:lnTo>
                <a:lnTo>
                  <a:pt x="98402" y="1"/>
                </a:lnTo>
                <a:lnTo>
                  <a:pt x="98402" y="2311"/>
                </a:lnTo>
                <a:lnTo>
                  <a:pt x="94781" y="2311"/>
                </a:lnTo>
                <a:lnTo>
                  <a:pt x="94781" y="5842"/>
                </a:lnTo>
                <a:lnTo>
                  <a:pt x="91590" y="5842"/>
                </a:lnTo>
                <a:lnTo>
                  <a:pt x="91590" y="1"/>
                </a:lnTo>
                <a:lnTo>
                  <a:pt x="89036" y="1"/>
                </a:lnTo>
                <a:lnTo>
                  <a:pt x="89036" y="3408"/>
                </a:lnTo>
                <a:lnTo>
                  <a:pt x="85525" y="3408"/>
                </a:lnTo>
                <a:lnTo>
                  <a:pt x="85525" y="1"/>
                </a:lnTo>
                <a:lnTo>
                  <a:pt x="83073" y="1"/>
                </a:lnTo>
                <a:lnTo>
                  <a:pt x="83073" y="3164"/>
                </a:lnTo>
                <a:lnTo>
                  <a:pt x="80096" y="3164"/>
                </a:lnTo>
                <a:lnTo>
                  <a:pt x="80096" y="1"/>
                </a:lnTo>
                <a:lnTo>
                  <a:pt x="76585" y="1"/>
                </a:lnTo>
                <a:lnTo>
                  <a:pt x="76585" y="1462"/>
                </a:lnTo>
                <a:lnTo>
                  <a:pt x="71689" y="1462"/>
                </a:lnTo>
                <a:lnTo>
                  <a:pt x="71689" y="1"/>
                </a:lnTo>
                <a:lnTo>
                  <a:pt x="68707" y="1"/>
                </a:lnTo>
                <a:lnTo>
                  <a:pt x="68707" y="4261"/>
                </a:lnTo>
                <a:lnTo>
                  <a:pt x="65836" y="4261"/>
                </a:lnTo>
                <a:lnTo>
                  <a:pt x="65836" y="1"/>
                </a:lnTo>
                <a:lnTo>
                  <a:pt x="63601" y="1"/>
                </a:lnTo>
                <a:lnTo>
                  <a:pt x="63601" y="2311"/>
                </a:lnTo>
                <a:lnTo>
                  <a:pt x="59448" y="2311"/>
                </a:lnTo>
                <a:lnTo>
                  <a:pt x="59448" y="5110"/>
                </a:lnTo>
                <a:lnTo>
                  <a:pt x="55511" y="5110"/>
                </a:lnTo>
                <a:lnTo>
                  <a:pt x="55511" y="1218"/>
                </a:lnTo>
                <a:lnTo>
                  <a:pt x="52849" y="1218"/>
                </a:lnTo>
                <a:lnTo>
                  <a:pt x="52849" y="3284"/>
                </a:lnTo>
                <a:lnTo>
                  <a:pt x="50508" y="3284"/>
                </a:lnTo>
                <a:lnTo>
                  <a:pt x="50508" y="850"/>
                </a:lnTo>
                <a:lnTo>
                  <a:pt x="47210" y="850"/>
                </a:lnTo>
                <a:lnTo>
                  <a:pt x="47210" y="3773"/>
                </a:lnTo>
                <a:lnTo>
                  <a:pt x="42317" y="3773"/>
                </a:lnTo>
                <a:lnTo>
                  <a:pt x="42317" y="1"/>
                </a:lnTo>
                <a:lnTo>
                  <a:pt x="38380" y="1"/>
                </a:lnTo>
                <a:lnTo>
                  <a:pt x="38380" y="1826"/>
                </a:lnTo>
                <a:lnTo>
                  <a:pt x="35079" y="1826"/>
                </a:lnTo>
                <a:lnTo>
                  <a:pt x="35079" y="1"/>
                </a:lnTo>
                <a:lnTo>
                  <a:pt x="32098" y="1"/>
                </a:lnTo>
                <a:lnTo>
                  <a:pt x="32098" y="1703"/>
                </a:lnTo>
                <a:lnTo>
                  <a:pt x="27628" y="1703"/>
                </a:lnTo>
                <a:lnTo>
                  <a:pt x="27628" y="4746"/>
                </a:lnTo>
                <a:lnTo>
                  <a:pt x="24754" y="4746"/>
                </a:lnTo>
                <a:lnTo>
                  <a:pt x="24754" y="1"/>
                </a:lnTo>
                <a:lnTo>
                  <a:pt x="22202" y="1"/>
                </a:lnTo>
                <a:lnTo>
                  <a:pt x="22202" y="2559"/>
                </a:lnTo>
                <a:lnTo>
                  <a:pt x="18582" y="2559"/>
                </a:lnTo>
                <a:lnTo>
                  <a:pt x="18582" y="1"/>
                </a:lnTo>
                <a:lnTo>
                  <a:pt x="16773" y="1"/>
                </a:lnTo>
                <a:lnTo>
                  <a:pt x="16773" y="1582"/>
                </a:lnTo>
                <a:lnTo>
                  <a:pt x="11237" y="1582"/>
                </a:lnTo>
                <a:lnTo>
                  <a:pt x="11237" y="5478"/>
                </a:lnTo>
                <a:lnTo>
                  <a:pt x="8682" y="5478"/>
                </a:lnTo>
                <a:lnTo>
                  <a:pt x="86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4"/>
          <p:cNvGrpSpPr/>
          <p:nvPr/>
        </p:nvGrpSpPr>
        <p:grpSpPr>
          <a:xfrm>
            <a:off x="713225" y="3660775"/>
            <a:ext cx="336631" cy="343199"/>
            <a:chOff x="713225" y="3660775"/>
            <a:chExt cx="336631" cy="343199"/>
          </a:xfrm>
        </p:grpSpPr>
        <p:sp>
          <p:nvSpPr>
            <p:cNvPr id="49" name="Google Shape;49;p4"/>
            <p:cNvSpPr/>
            <p:nvPr/>
          </p:nvSpPr>
          <p:spPr>
            <a:xfrm>
              <a:off x="980341" y="3660775"/>
              <a:ext cx="69515" cy="70815"/>
            </a:xfrm>
            <a:custGeom>
              <a:avLst/>
              <a:gdLst/>
              <a:ahLst/>
              <a:cxnLst/>
              <a:rect l="l" t="t" r="r" b="b"/>
              <a:pathLst>
                <a:path w="1016" h="1035" extrusionOk="0">
                  <a:moveTo>
                    <a:pt x="1" y="1"/>
                  </a:moveTo>
                  <a:lnTo>
                    <a:pt x="1" y="1034"/>
                  </a:lnTo>
                  <a:lnTo>
                    <a:pt x="1015" y="1034"/>
                  </a:lnTo>
                  <a:lnTo>
                    <a:pt x="10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713225" y="3933228"/>
              <a:ext cx="70746" cy="70746"/>
            </a:xfrm>
            <a:custGeom>
              <a:avLst/>
              <a:gdLst/>
              <a:ahLst/>
              <a:cxnLst/>
              <a:rect l="l" t="t" r="r" b="b"/>
              <a:pathLst>
                <a:path w="1034" h="1034" extrusionOk="0">
                  <a:moveTo>
                    <a:pt x="0" y="0"/>
                  </a:moveTo>
                  <a:lnTo>
                    <a:pt x="0" y="1034"/>
                  </a:lnTo>
                  <a:lnTo>
                    <a:pt x="1034" y="1034"/>
                  </a:lnTo>
                  <a:lnTo>
                    <a:pt x="1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980341" y="3933228"/>
              <a:ext cx="69515" cy="70746"/>
            </a:xfrm>
            <a:custGeom>
              <a:avLst/>
              <a:gdLst/>
              <a:ahLst/>
              <a:cxnLst/>
              <a:rect l="l" t="t" r="r" b="b"/>
              <a:pathLst>
                <a:path w="1016" h="1034" extrusionOk="0">
                  <a:moveTo>
                    <a:pt x="1" y="0"/>
                  </a:moveTo>
                  <a:lnTo>
                    <a:pt x="1" y="1034"/>
                  </a:lnTo>
                  <a:lnTo>
                    <a:pt x="1015" y="1034"/>
                  </a:lnTo>
                  <a:lnTo>
                    <a:pt x="1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13225" y="3660775"/>
              <a:ext cx="70746" cy="70815"/>
            </a:xfrm>
            <a:custGeom>
              <a:avLst/>
              <a:gdLst/>
              <a:ahLst/>
              <a:cxnLst/>
              <a:rect l="l" t="t" r="r" b="b"/>
              <a:pathLst>
                <a:path w="1034" h="1035" extrusionOk="0">
                  <a:moveTo>
                    <a:pt x="0" y="1"/>
                  </a:moveTo>
                  <a:lnTo>
                    <a:pt x="0" y="1034"/>
                  </a:lnTo>
                  <a:lnTo>
                    <a:pt x="1034" y="1034"/>
                  </a:lnTo>
                  <a:lnTo>
                    <a:pt x="1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916230" y="3799601"/>
              <a:ext cx="70746" cy="69515"/>
            </a:xfrm>
            <a:custGeom>
              <a:avLst/>
              <a:gdLst/>
              <a:ahLst/>
              <a:cxnLst/>
              <a:rect l="l" t="t" r="r" b="b"/>
              <a:pathLst>
                <a:path w="1034" h="1016" extrusionOk="0">
                  <a:moveTo>
                    <a:pt x="0" y="1"/>
                  </a:moveTo>
                  <a:lnTo>
                    <a:pt x="0" y="1015"/>
                  </a:lnTo>
                  <a:lnTo>
                    <a:pt x="1034" y="1015"/>
                  </a:lnTo>
                  <a:lnTo>
                    <a:pt x="1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780004" y="3799601"/>
              <a:ext cx="70746" cy="69515"/>
            </a:xfrm>
            <a:custGeom>
              <a:avLst/>
              <a:gdLst/>
              <a:ahLst/>
              <a:cxnLst/>
              <a:rect l="l" t="t" r="r" b="b"/>
              <a:pathLst>
                <a:path w="1034" h="1016" extrusionOk="0">
                  <a:moveTo>
                    <a:pt x="0" y="1"/>
                  </a:moveTo>
                  <a:lnTo>
                    <a:pt x="0" y="1015"/>
                  </a:lnTo>
                  <a:lnTo>
                    <a:pt x="1034" y="1015"/>
                  </a:lnTo>
                  <a:lnTo>
                    <a:pt x="1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848083" y="3730222"/>
              <a:ext cx="69515" cy="70746"/>
            </a:xfrm>
            <a:custGeom>
              <a:avLst/>
              <a:gdLst/>
              <a:ahLst/>
              <a:cxnLst/>
              <a:rect l="l" t="t" r="r" b="b"/>
              <a:pathLst>
                <a:path w="1016" h="1034" extrusionOk="0">
                  <a:moveTo>
                    <a:pt x="1" y="0"/>
                  </a:moveTo>
                  <a:lnTo>
                    <a:pt x="1" y="1034"/>
                  </a:lnTo>
                  <a:lnTo>
                    <a:pt x="1015" y="1034"/>
                  </a:lnTo>
                  <a:lnTo>
                    <a:pt x="1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849383" y="3866380"/>
              <a:ext cx="69515" cy="69515"/>
            </a:xfrm>
            <a:custGeom>
              <a:avLst/>
              <a:gdLst/>
              <a:ahLst/>
              <a:cxnLst/>
              <a:rect l="l" t="t" r="r" b="b"/>
              <a:pathLst>
                <a:path w="1016" h="1016" extrusionOk="0">
                  <a:moveTo>
                    <a:pt x="1" y="1"/>
                  </a:moveTo>
                  <a:lnTo>
                    <a:pt x="1" y="1015"/>
                  </a:lnTo>
                  <a:lnTo>
                    <a:pt x="1015" y="1015"/>
                  </a:lnTo>
                  <a:lnTo>
                    <a:pt x="10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4"/>
          <p:cNvGrpSpPr/>
          <p:nvPr/>
        </p:nvGrpSpPr>
        <p:grpSpPr>
          <a:xfrm>
            <a:off x="8094100" y="3660775"/>
            <a:ext cx="336631" cy="343199"/>
            <a:chOff x="8138150" y="3660775"/>
            <a:chExt cx="336631" cy="343199"/>
          </a:xfrm>
        </p:grpSpPr>
        <p:sp>
          <p:nvSpPr>
            <p:cNvPr id="58" name="Google Shape;58;p4"/>
            <p:cNvSpPr/>
            <p:nvPr/>
          </p:nvSpPr>
          <p:spPr>
            <a:xfrm>
              <a:off x="8405266" y="3660775"/>
              <a:ext cx="69515" cy="70815"/>
            </a:xfrm>
            <a:custGeom>
              <a:avLst/>
              <a:gdLst/>
              <a:ahLst/>
              <a:cxnLst/>
              <a:rect l="l" t="t" r="r" b="b"/>
              <a:pathLst>
                <a:path w="1016" h="1035" extrusionOk="0">
                  <a:moveTo>
                    <a:pt x="1" y="1"/>
                  </a:moveTo>
                  <a:lnTo>
                    <a:pt x="1" y="1034"/>
                  </a:lnTo>
                  <a:lnTo>
                    <a:pt x="1015" y="1034"/>
                  </a:lnTo>
                  <a:lnTo>
                    <a:pt x="10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8138150" y="3933228"/>
              <a:ext cx="70746" cy="70746"/>
            </a:xfrm>
            <a:custGeom>
              <a:avLst/>
              <a:gdLst/>
              <a:ahLst/>
              <a:cxnLst/>
              <a:rect l="l" t="t" r="r" b="b"/>
              <a:pathLst>
                <a:path w="1034" h="1034" extrusionOk="0">
                  <a:moveTo>
                    <a:pt x="0" y="0"/>
                  </a:moveTo>
                  <a:lnTo>
                    <a:pt x="0" y="1034"/>
                  </a:lnTo>
                  <a:lnTo>
                    <a:pt x="1034" y="1034"/>
                  </a:lnTo>
                  <a:lnTo>
                    <a:pt x="1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8405266" y="3933228"/>
              <a:ext cx="69515" cy="70746"/>
            </a:xfrm>
            <a:custGeom>
              <a:avLst/>
              <a:gdLst/>
              <a:ahLst/>
              <a:cxnLst/>
              <a:rect l="l" t="t" r="r" b="b"/>
              <a:pathLst>
                <a:path w="1016" h="1034" extrusionOk="0">
                  <a:moveTo>
                    <a:pt x="1" y="0"/>
                  </a:moveTo>
                  <a:lnTo>
                    <a:pt x="1" y="1034"/>
                  </a:lnTo>
                  <a:lnTo>
                    <a:pt x="1015" y="1034"/>
                  </a:lnTo>
                  <a:lnTo>
                    <a:pt x="1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8138150" y="3660775"/>
              <a:ext cx="70746" cy="70815"/>
            </a:xfrm>
            <a:custGeom>
              <a:avLst/>
              <a:gdLst/>
              <a:ahLst/>
              <a:cxnLst/>
              <a:rect l="l" t="t" r="r" b="b"/>
              <a:pathLst>
                <a:path w="1034" h="1035" extrusionOk="0">
                  <a:moveTo>
                    <a:pt x="0" y="1"/>
                  </a:moveTo>
                  <a:lnTo>
                    <a:pt x="0" y="1034"/>
                  </a:lnTo>
                  <a:lnTo>
                    <a:pt x="1034" y="1034"/>
                  </a:lnTo>
                  <a:lnTo>
                    <a:pt x="1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8341155" y="3799601"/>
              <a:ext cx="70746" cy="69515"/>
            </a:xfrm>
            <a:custGeom>
              <a:avLst/>
              <a:gdLst/>
              <a:ahLst/>
              <a:cxnLst/>
              <a:rect l="l" t="t" r="r" b="b"/>
              <a:pathLst>
                <a:path w="1034" h="1016" extrusionOk="0">
                  <a:moveTo>
                    <a:pt x="0" y="1"/>
                  </a:moveTo>
                  <a:lnTo>
                    <a:pt x="0" y="1015"/>
                  </a:lnTo>
                  <a:lnTo>
                    <a:pt x="1034" y="1015"/>
                  </a:lnTo>
                  <a:lnTo>
                    <a:pt x="1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8204929" y="3799601"/>
              <a:ext cx="70746" cy="69515"/>
            </a:xfrm>
            <a:custGeom>
              <a:avLst/>
              <a:gdLst/>
              <a:ahLst/>
              <a:cxnLst/>
              <a:rect l="l" t="t" r="r" b="b"/>
              <a:pathLst>
                <a:path w="1034" h="1016" extrusionOk="0">
                  <a:moveTo>
                    <a:pt x="0" y="1"/>
                  </a:moveTo>
                  <a:lnTo>
                    <a:pt x="0" y="1015"/>
                  </a:lnTo>
                  <a:lnTo>
                    <a:pt x="1034" y="1015"/>
                  </a:lnTo>
                  <a:lnTo>
                    <a:pt x="1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8273008" y="3730222"/>
              <a:ext cx="69515" cy="70746"/>
            </a:xfrm>
            <a:custGeom>
              <a:avLst/>
              <a:gdLst/>
              <a:ahLst/>
              <a:cxnLst/>
              <a:rect l="l" t="t" r="r" b="b"/>
              <a:pathLst>
                <a:path w="1016" h="1034" extrusionOk="0">
                  <a:moveTo>
                    <a:pt x="1" y="0"/>
                  </a:moveTo>
                  <a:lnTo>
                    <a:pt x="1" y="1034"/>
                  </a:lnTo>
                  <a:lnTo>
                    <a:pt x="1015" y="1034"/>
                  </a:lnTo>
                  <a:lnTo>
                    <a:pt x="10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8274308" y="3866380"/>
              <a:ext cx="69515" cy="69515"/>
            </a:xfrm>
            <a:custGeom>
              <a:avLst/>
              <a:gdLst/>
              <a:ahLst/>
              <a:cxnLst/>
              <a:rect l="l" t="t" r="r" b="b"/>
              <a:pathLst>
                <a:path w="1016" h="1016" extrusionOk="0">
                  <a:moveTo>
                    <a:pt x="1" y="1"/>
                  </a:moveTo>
                  <a:lnTo>
                    <a:pt x="1" y="1015"/>
                  </a:lnTo>
                  <a:lnTo>
                    <a:pt x="1015" y="1015"/>
                  </a:lnTo>
                  <a:lnTo>
                    <a:pt x="10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Google Shape;67;p5"/>
          <p:cNvSpPr txBox="1">
            <a:spLocks noGrp="1"/>
          </p:cNvSpPr>
          <p:nvPr>
            <p:ph type="title"/>
          </p:nvPr>
        </p:nvSpPr>
        <p:spPr>
          <a:xfrm>
            <a:off x="5324963" y="3407375"/>
            <a:ext cx="2286000" cy="345000"/>
          </a:xfrm>
          <a:prstGeom prst="rect">
            <a:avLst/>
          </a:prstGeom>
          <a:noFill/>
        </p:spPr>
        <p:txBody>
          <a:bodyPr spcFirstLastPara="1" wrap="square" lIns="0" tIns="0" rIns="0" bIns="0" anchor="t" anchorCtr="0">
            <a:noAutofit/>
          </a:bodyPr>
          <a:lstStyle>
            <a:lvl1pPr lvl="0" rtl="0">
              <a:spcBef>
                <a:spcPts val="0"/>
              </a:spcBef>
              <a:spcAft>
                <a:spcPts val="0"/>
              </a:spcAft>
              <a:buSzPts val="14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8" name="Google Shape;68;p5"/>
          <p:cNvSpPr txBox="1">
            <a:spLocks noGrp="1"/>
          </p:cNvSpPr>
          <p:nvPr>
            <p:ph type="sldNum" idx="12"/>
          </p:nvPr>
        </p:nvSpPr>
        <p:spPr>
          <a:xfrm>
            <a:off x="8516520" y="5276004"/>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
        <p:nvSpPr>
          <p:cNvPr id="69" name="Google Shape;69;p5"/>
          <p:cNvSpPr txBox="1">
            <a:spLocks noGrp="1"/>
          </p:cNvSpPr>
          <p:nvPr>
            <p:ph type="subTitle" idx="1"/>
          </p:nvPr>
        </p:nvSpPr>
        <p:spPr>
          <a:xfrm>
            <a:off x="1533038" y="3407664"/>
            <a:ext cx="2286000" cy="3474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lt1"/>
              </a:buClr>
              <a:buSzPts val="1400"/>
              <a:buFont typeface="Russo One"/>
              <a:buNone/>
              <a:defRPr sz="1800">
                <a:solidFill>
                  <a:schemeClr val="lt1"/>
                </a:solidFill>
                <a:latin typeface="Russo One"/>
                <a:ea typeface="Russo One"/>
                <a:cs typeface="Russo One"/>
                <a:sym typeface="Russo 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0" name="Google Shape;70;p5"/>
          <p:cNvSpPr txBox="1">
            <a:spLocks noGrp="1"/>
          </p:cNvSpPr>
          <p:nvPr>
            <p:ph type="subTitle" idx="2"/>
          </p:nvPr>
        </p:nvSpPr>
        <p:spPr>
          <a:xfrm>
            <a:off x="1533038" y="2540175"/>
            <a:ext cx="2286000" cy="6372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1pPr>
            <a:lvl2pPr lvl="1" algn="ctr" rtl="0">
              <a:spcBef>
                <a:spcPts val="0"/>
              </a:spcBef>
              <a:spcAft>
                <a:spcPts val="0"/>
              </a:spcAft>
              <a:buSzPts val="1400"/>
              <a:buFont typeface="Open Sans"/>
              <a:buNone/>
              <a:defRPr>
                <a:latin typeface="Open Sans"/>
                <a:ea typeface="Open Sans"/>
                <a:cs typeface="Open Sans"/>
                <a:sym typeface="Open Sans"/>
              </a:defRPr>
            </a:lvl2pPr>
            <a:lvl3pPr lvl="2" algn="ctr" rtl="0">
              <a:spcBef>
                <a:spcPts val="0"/>
              </a:spcBef>
              <a:spcAft>
                <a:spcPts val="0"/>
              </a:spcAft>
              <a:buSzPts val="1400"/>
              <a:buFont typeface="Open Sans"/>
              <a:buNone/>
              <a:defRPr>
                <a:latin typeface="Open Sans"/>
                <a:ea typeface="Open Sans"/>
                <a:cs typeface="Open Sans"/>
                <a:sym typeface="Open Sans"/>
              </a:defRPr>
            </a:lvl3pPr>
            <a:lvl4pPr lvl="3" algn="ctr" rtl="0">
              <a:spcBef>
                <a:spcPts val="0"/>
              </a:spcBef>
              <a:spcAft>
                <a:spcPts val="0"/>
              </a:spcAft>
              <a:buSzPts val="1400"/>
              <a:buFont typeface="Open Sans"/>
              <a:buNone/>
              <a:defRPr>
                <a:latin typeface="Open Sans"/>
                <a:ea typeface="Open Sans"/>
                <a:cs typeface="Open Sans"/>
                <a:sym typeface="Open Sans"/>
              </a:defRPr>
            </a:lvl4pPr>
            <a:lvl5pPr lvl="4" algn="ctr" rtl="0">
              <a:spcBef>
                <a:spcPts val="0"/>
              </a:spcBef>
              <a:spcAft>
                <a:spcPts val="0"/>
              </a:spcAft>
              <a:buSzPts val="1400"/>
              <a:buFont typeface="Open Sans"/>
              <a:buNone/>
              <a:defRPr>
                <a:latin typeface="Open Sans"/>
                <a:ea typeface="Open Sans"/>
                <a:cs typeface="Open Sans"/>
                <a:sym typeface="Open Sans"/>
              </a:defRPr>
            </a:lvl5pPr>
            <a:lvl6pPr lvl="5" algn="ctr" rtl="0">
              <a:spcBef>
                <a:spcPts val="0"/>
              </a:spcBef>
              <a:spcAft>
                <a:spcPts val="0"/>
              </a:spcAft>
              <a:buSzPts val="1400"/>
              <a:buFont typeface="Open Sans"/>
              <a:buNone/>
              <a:defRPr>
                <a:latin typeface="Open Sans"/>
                <a:ea typeface="Open Sans"/>
                <a:cs typeface="Open Sans"/>
                <a:sym typeface="Open Sans"/>
              </a:defRPr>
            </a:lvl6pPr>
            <a:lvl7pPr lvl="6" algn="ctr" rtl="0">
              <a:spcBef>
                <a:spcPts val="0"/>
              </a:spcBef>
              <a:spcAft>
                <a:spcPts val="0"/>
              </a:spcAft>
              <a:buSzPts val="1400"/>
              <a:buFont typeface="Open Sans"/>
              <a:buNone/>
              <a:defRPr>
                <a:latin typeface="Open Sans"/>
                <a:ea typeface="Open Sans"/>
                <a:cs typeface="Open Sans"/>
                <a:sym typeface="Open Sans"/>
              </a:defRPr>
            </a:lvl7pPr>
            <a:lvl8pPr lvl="7" algn="ctr" rtl="0">
              <a:spcBef>
                <a:spcPts val="0"/>
              </a:spcBef>
              <a:spcAft>
                <a:spcPts val="0"/>
              </a:spcAft>
              <a:buSzPts val="1400"/>
              <a:buFont typeface="Open Sans"/>
              <a:buNone/>
              <a:defRPr>
                <a:latin typeface="Open Sans"/>
                <a:ea typeface="Open Sans"/>
                <a:cs typeface="Open Sans"/>
                <a:sym typeface="Open Sans"/>
              </a:defRPr>
            </a:lvl8pPr>
            <a:lvl9pPr lvl="8" algn="ctr" rtl="0">
              <a:spcBef>
                <a:spcPts val="0"/>
              </a:spcBef>
              <a:spcAft>
                <a:spcPts val="0"/>
              </a:spcAft>
              <a:buSzPts val="1400"/>
              <a:buFont typeface="Open Sans"/>
              <a:buNone/>
              <a:defRPr>
                <a:latin typeface="Open Sans"/>
                <a:ea typeface="Open Sans"/>
                <a:cs typeface="Open Sans"/>
                <a:sym typeface="Open Sans"/>
              </a:defRPr>
            </a:lvl9pPr>
          </a:lstStyle>
          <a:p>
            <a:endParaRPr/>
          </a:p>
        </p:txBody>
      </p:sp>
      <p:sp>
        <p:nvSpPr>
          <p:cNvPr id="71" name="Google Shape;71;p5"/>
          <p:cNvSpPr txBox="1">
            <a:spLocks noGrp="1"/>
          </p:cNvSpPr>
          <p:nvPr>
            <p:ph type="subTitle" idx="3"/>
          </p:nvPr>
        </p:nvSpPr>
        <p:spPr>
          <a:xfrm>
            <a:off x="5324963" y="2571750"/>
            <a:ext cx="2286000" cy="6402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1pPr>
            <a:lvl2pPr lvl="1" algn="ctr" rtl="0">
              <a:spcBef>
                <a:spcPts val="0"/>
              </a:spcBef>
              <a:spcAft>
                <a:spcPts val="0"/>
              </a:spcAft>
              <a:buSzPts val="1400"/>
              <a:buFont typeface="Open Sans"/>
              <a:buNone/>
              <a:defRPr>
                <a:latin typeface="Open Sans"/>
                <a:ea typeface="Open Sans"/>
                <a:cs typeface="Open Sans"/>
                <a:sym typeface="Open Sans"/>
              </a:defRPr>
            </a:lvl2pPr>
            <a:lvl3pPr lvl="2" algn="ctr" rtl="0">
              <a:spcBef>
                <a:spcPts val="0"/>
              </a:spcBef>
              <a:spcAft>
                <a:spcPts val="0"/>
              </a:spcAft>
              <a:buSzPts val="1400"/>
              <a:buFont typeface="Open Sans"/>
              <a:buNone/>
              <a:defRPr>
                <a:latin typeface="Open Sans"/>
                <a:ea typeface="Open Sans"/>
                <a:cs typeface="Open Sans"/>
                <a:sym typeface="Open Sans"/>
              </a:defRPr>
            </a:lvl3pPr>
            <a:lvl4pPr lvl="3" algn="ctr" rtl="0">
              <a:spcBef>
                <a:spcPts val="0"/>
              </a:spcBef>
              <a:spcAft>
                <a:spcPts val="0"/>
              </a:spcAft>
              <a:buSzPts val="1400"/>
              <a:buFont typeface="Open Sans"/>
              <a:buNone/>
              <a:defRPr>
                <a:latin typeface="Open Sans"/>
                <a:ea typeface="Open Sans"/>
                <a:cs typeface="Open Sans"/>
                <a:sym typeface="Open Sans"/>
              </a:defRPr>
            </a:lvl4pPr>
            <a:lvl5pPr lvl="4" algn="ctr" rtl="0">
              <a:spcBef>
                <a:spcPts val="0"/>
              </a:spcBef>
              <a:spcAft>
                <a:spcPts val="0"/>
              </a:spcAft>
              <a:buSzPts val="1400"/>
              <a:buFont typeface="Open Sans"/>
              <a:buNone/>
              <a:defRPr>
                <a:latin typeface="Open Sans"/>
                <a:ea typeface="Open Sans"/>
                <a:cs typeface="Open Sans"/>
                <a:sym typeface="Open Sans"/>
              </a:defRPr>
            </a:lvl5pPr>
            <a:lvl6pPr lvl="5" algn="ctr" rtl="0">
              <a:spcBef>
                <a:spcPts val="0"/>
              </a:spcBef>
              <a:spcAft>
                <a:spcPts val="0"/>
              </a:spcAft>
              <a:buSzPts val="1400"/>
              <a:buFont typeface="Open Sans"/>
              <a:buNone/>
              <a:defRPr>
                <a:latin typeface="Open Sans"/>
                <a:ea typeface="Open Sans"/>
                <a:cs typeface="Open Sans"/>
                <a:sym typeface="Open Sans"/>
              </a:defRPr>
            </a:lvl6pPr>
            <a:lvl7pPr lvl="6" algn="ctr" rtl="0">
              <a:spcBef>
                <a:spcPts val="0"/>
              </a:spcBef>
              <a:spcAft>
                <a:spcPts val="0"/>
              </a:spcAft>
              <a:buSzPts val="1400"/>
              <a:buFont typeface="Open Sans"/>
              <a:buNone/>
              <a:defRPr>
                <a:latin typeface="Open Sans"/>
                <a:ea typeface="Open Sans"/>
                <a:cs typeface="Open Sans"/>
                <a:sym typeface="Open Sans"/>
              </a:defRPr>
            </a:lvl7pPr>
            <a:lvl8pPr lvl="7" algn="ctr" rtl="0">
              <a:spcBef>
                <a:spcPts val="0"/>
              </a:spcBef>
              <a:spcAft>
                <a:spcPts val="0"/>
              </a:spcAft>
              <a:buSzPts val="1400"/>
              <a:buFont typeface="Open Sans"/>
              <a:buNone/>
              <a:defRPr>
                <a:latin typeface="Open Sans"/>
                <a:ea typeface="Open Sans"/>
                <a:cs typeface="Open Sans"/>
                <a:sym typeface="Open Sans"/>
              </a:defRPr>
            </a:lvl8pPr>
            <a:lvl9pPr lvl="8" algn="ctr" rtl="0">
              <a:spcBef>
                <a:spcPts val="0"/>
              </a:spcBef>
              <a:spcAft>
                <a:spcPts val="0"/>
              </a:spcAft>
              <a:buSzPts val="1400"/>
              <a:buFont typeface="Open Sans"/>
              <a:buNone/>
              <a:defRPr>
                <a:latin typeface="Open Sans"/>
                <a:ea typeface="Open Sans"/>
                <a:cs typeface="Open Sans"/>
                <a:sym typeface="Open Sans"/>
              </a:defRPr>
            </a:lvl9pPr>
          </a:lstStyle>
          <a:p>
            <a:endParaRPr/>
          </a:p>
        </p:txBody>
      </p:sp>
      <p:sp>
        <p:nvSpPr>
          <p:cNvPr id="72" name="Google Shape;72;p5"/>
          <p:cNvSpPr/>
          <p:nvPr/>
        </p:nvSpPr>
        <p:spPr>
          <a:xfrm>
            <a:off x="-21375" y="4599425"/>
            <a:ext cx="9232896" cy="3012986"/>
          </a:xfrm>
          <a:custGeom>
            <a:avLst/>
            <a:gdLst/>
            <a:ahLst/>
            <a:cxnLst/>
            <a:rect l="l" t="t" r="r" b="b"/>
            <a:pathLst>
              <a:path w="102759" h="43638" extrusionOk="0">
                <a:moveTo>
                  <a:pt x="4855" y="1"/>
                </a:moveTo>
                <a:lnTo>
                  <a:pt x="4855" y="2194"/>
                </a:lnTo>
                <a:lnTo>
                  <a:pt x="0" y="2194"/>
                </a:lnTo>
                <a:lnTo>
                  <a:pt x="0" y="43638"/>
                </a:lnTo>
                <a:lnTo>
                  <a:pt x="102759" y="43638"/>
                </a:lnTo>
                <a:lnTo>
                  <a:pt x="102759" y="1"/>
                </a:lnTo>
                <a:lnTo>
                  <a:pt x="102019" y="1"/>
                </a:lnTo>
                <a:lnTo>
                  <a:pt x="102019" y="3528"/>
                </a:lnTo>
                <a:lnTo>
                  <a:pt x="100637" y="3528"/>
                </a:lnTo>
                <a:lnTo>
                  <a:pt x="100637" y="1"/>
                </a:lnTo>
                <a:lnTo>
                  <a:pt x="98402" y="1"/>
                </a:lnTo>
                <a:lnTo>
                  <a:pt x="98402" y="2311"/>
                </a:lnTo>
                <a:lnTo>
                  <a:pt x="94781" y="2311"/>
                </a:lnTo>
                <a:lnTo>
                  <a:pt x="94781" y="5842"/>
                </a:lnTo>
                <a:lnTo>
                  <a:pt x="91590" y="5842"/>
                </a:lnTo>
                <a:lnTo>
                  <a:pt x="91590" y="1"/>
                </a:lnTo>
                <a:lnTo>
                  <a:pt x="89036" y="1"/>
                </a:lnTo>
                <a:lnTo>
                  <a:pt x="89036" y="3408"/>
                </a:lnTo>
                <a:lnTo>
                  <a:pt x="85525" y="3408"/>
                </a:lnTo>
                <a:lnTo>
                  <a:pt x="85525" y="1"/>
                </a:lnTo>
                <a:lnTo>
                  <a:pt x="83073" y="1"/>
                </a:lnTo>
                <a:lnTo>
                  <a:pt x="83073" y="3164"/>
                </a:lnTo>
                <a:lnTo>
                  <a:pt x="80096" y="3164"/>
                </a:lnTo>
                <a:lnTo>
                  <a:pt x="80096" y="1"/>
                </a:lnTo>
                <a:lnTo>
                  <a:pt x="76585" y="1"/>
                </a:lnTo>
                <a:lnTo>
                  <a:pt x="76585" y="1462"/>
                </a:lnTo>
                <a:lnTo>
                  <a:pt x="71689" y="1462"/>
                </a:lnTo>
                <a:lnTo>
                  <a:pt x="71689" y="1"/>
                </a:lnTo>
                <a:lnTo>
                  <a:pt x="68707" y="1"/>
                </a:lnTo>
                <a:lnTo>
                  <a:pt x="68707" y="4261"/>
                </a:lnTo>
                <a:lnTo>
                  <a:pt x="65836" y="4261"/>
                </a:lnTo>
                <a:lnTo>
                  <a:pt x="65836" y="1"/>
                </a:lnTo>
                <a:lnTo>
                  <a:pt x="63601" y="1"/>
                </a:lnTo>
                <a:lnTo>
                  <a:pt x="63601" y="2311"/>
                </a:lnTo>
                <a:lnTo>
                  <a:pt x="59448" y="2311"/>
                </a:lnTo>
                <a:lnTo>
                  <a:pt x="59448" y="5110"/>
                </a:lnTo>
                <a:lnTo>
                  <a:pt x="55511" y="5110"/>
                </a:lnTo>
                <a:lnTo>
                  <a:pt x="55511" y="1218"/>
                </a:lnTo>
                <a:lnTo>
                  <a:pt x="52849" y="1218"/>
                </a:lnTo>
                <a:lnTo>
                  <a:pt x="52849" y="3284"/>
                </a:lnTo>
                <a:lnTo>
                  <a:pt x="50508" y="3284"/>
                </a:lnTo>
                <a:lnTo>
                  <a:pt x="50508" y="850"/>
                </a:lnTo>
                <a:lnTo>
                  <a:pt x="47210" y="850"/>
                </a:lnTo>
                <a:lnTo>
                  <a:pt x="47210" y="3773"/>
                </a:lnTo>
                <a:lnTo>
                  <a:pt x="42317" y="3773"/>
                </a:lnTo>
                <a:lnTo>
                  <a:pt x="42317" y="1"/>
                </a:lnTo>
                <a:lnTo>
                  <a:pt x="38380" y="1"/>
                </a:lnTo>
                <a:lnTo>
                  <a:pt x="38380" y="1826"/>
                </a:lnTo>
                <a:lnTo>
                  <a:pt x="35079" y="1826"/>
                </a:lnTo>
                <a:lnTo>
                  <a:pt x="35079" y="1"/>
                </a:lnTo>
                <a:lnTo>
                  <a:pt x="32098" y="1"/>
                </a:lnTo>
                <a:lnTo>
                  <a:pt x="32098" y="1703"/>
                </a:lnTo>
                <a:lnTo>
                  <a:pt x="27628" y="1703"/>
                </a:lnTo>
                <a:lnTo>
                  <a:pt x="27628" y="4746"/>
                </a:lnTo>
                <a:lnTo>
                  <a:pt x="24754" y="4746"/>
                </a:lnTo>
                <a:lnTo>
                  <a:pt x="24754" y="1"/>
                </a:lnTo>
                <a:lnTo>
                  <a:pt x="22202" y="1"/>
                </a:lnTo>
                <a:lnTo>
                  <a:pt x="22202" y="2559"/>
                </a:lnTo>
                <a:lnTo>
                  <a:pt x="18582" y="2559"/>
                </a:lnTo>
                <a:lnTo>
                  <a:pt x="18582" y="1"/>
                </a:lnTo>
                <a:lnTo>
                  <a:pt x="16773" y="1"/>
                </a:lnTo>
                <a:lnTo>
                  <a:pt x="16773" y="1582"/>
                </a:lnTo>
                <a:lnTo>
                  <a:pt x="11237" y="1582"/>
                </a:lnTo>
                <a:lnTo>
                  <a:pt x="11237" y="5478"/>
                </a:lnTo>
                <a:lnTo>
                  <a:pt x="8682" y="5478"/>
                </a:lnTo>
                <a:lnTo>
                  <a:pt x="86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6"/>
          <p:cNvSpPr txBox="1">
            <a:spLocks noGrp="1"/>
          </p:cNvSpPr>
          <p:nvPr>
            <p:ph type="title"/>
          </p:nvPr>
        </p:nvSpPr>
        <p:spPr>
          <a:xfrm>
            <a:off x="679400" y="448056"/>
            <a:ext cx="6169200" cy="511500"/>
          </a:xfrm>
          <a:prstGeom prst="rect">
            <a:avLst/>
          </a:prstGeom>
        </p:spPr>
        <p:txBody>
          <a:bodyPr spcFirstLastPara="1" wrap="square" lIns="0" tIns="0" rIns="0" bIns="0" anchor="t" anchorCtr="0">
            <a:noAutofit/>
          </a:bodyPr>
          <a:lstStyle>
            <a:lvl1pPr lvl="0" algn="l"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6"/>
          <p:cNvSpPr/>
          <p:nvPr/>
        </p:nvSpPr>
        <p:spPr>
          <a:xfrm>
            <a:off x="-21375" y="4599425"/>
            <a:ext cx="9232896" cy="3012986"/>
          </a:xfrm>
          <a:custGeom>
            <a:avLst/>
            <a:gdLst/>
            <a:ahLst/>
            <a:cxnLst/>
            <a:rect l="l" t="t" r="r" b="b"/>
            <a:pathLst>
              <a:path w="102759" h="43638" extrusionOk="0">
                <a:moveTo>
                  <a:pt x="4855" y="1"/>
                </a:moveTo>
                <a:lnTo>
                  <a:pt x="4855" y="2194"/>
                </a:lnTo>
                <a:lnTo>
                  <a:pt x="0" y="2194"/>
                </a:lnTo>
                <a:lnTo>
                  <a:pt x="0" y="43638"/>
                </a:lnTo>
                <a:lnTo>
                  <a:pt x="102759" y="43638"/>
                </a:lnTo>
                <a:lnTo>
                  <a:pt x="102759" y="1"/>
                </a:lnTo>
                <a:lnTo>
                  <a:pt x="102019" y="1"/>
                </a:lnTo>
                <a:lnTo>
                  <a:pt x="102019" y="3528"/>
                </a:lnTo>
                <a:lnTo>
                  <a:pt x="100637" y="3528"/>
                </a:lnTo>
                <a:lnTo>
                  <a:pt x="100637" y="1"/>
                </a:lnTo>
                <a:lnTo>
                  <a:pt x="98402" y="1"/>
                </a:lnTo>
                <a:lnTo>
                  <a:pt x="98402" y="2311"/>
                </a:lnTo>
                <a:lnTo>
                  <a:pt x="94781" y="2311"/>
                </a:lnTo>
                <a:lnTo>
                  <a:pt x="94781" y="5842"/>
                </a:lnTo>
                <a:lnTo>
                  <a:pt x="91590" y="5842"/>
                </a:lnTo>
                <a:lnTo>
                  <a:pt x="91590" y="1"/>
                </a:lnTo>
                <a:lnTo>
                  <a:pt x="89036" y="1"/>
                </a:lnTo>
                <a:lnTo>
                  <a:pt x="89036" y="3408"/>
                </a:lnTo>
                <a:lnTo>
                  <a:pt x="85525" y="3408"/>
                </a:lnTo>
                <a:lnTo>
                  <a:pt x="85525" y="1"/>
                </a:lnTo>
                <a:lnTo>
                  <a:pt x="83073" y="1"/>
                </a:lnTo>
                <a:lnTo>
                  <a:pt x="83073" y="3164"/>
                </a:lnTo>
                <a:lnTo>
                  <a:pt x="80096" y="3164"/>
                </a:lnTo>
                <a:lnTo>
                  <a:pt x="80096" y="1"/>
                </a:lnTo>
                <a:lnTo>
                  <a:pt x="76585" y="1"/>
                </a:lnTo>
                <a:lnTo>
                  <a:pt x="76585" y="1462"/>
                </a:lnTo>
                <a:lnTo>
                  <a:pt x="71689" y="1462"/>
                </a:lnTo>
                <a:lnTo>
                  <a:pt x="71689" y="1"/>
                </a:lnTo>
                <a:lnTo>
                  <a:pt x="68707" y="1"/>
                </a:lnTo>
                <a:lnTo>
                  <a:pt x="68707" y="4261"/>
                </a:lnTo>
                <a:lnTo>
                  <a:pt x="65836" y="4261"/>
                </a:lnTo>
                <a:lnTo>
                  <a:pt x="65836" y="1"/>
                </a:lnTo>
                <a:lnTo>
                  <a:pt x="63601" y="1"/>
                </a:lnTo>
                <a:lnTo>
                  <a:pt x="63601" y="2311"/>
                </a:lnTo>
                <a:lnTo>
                  <a:pt x="59448" y="2311"/>
                </a:lnTo>
                <a:lnTo>
                  <a:pt x="59448" y="5110"/>
                </a:lnTo>
                <a:lnTo>
                  <a:pt x="55511" y="5110"/>
                </a:lnTo>
                <a:lnTo>
                  <a:pt x="55511" y="1218"/>
                </a:lnTo>
                <a:lnTo>
                  <a:pt x="52849" y="1218"/>
                </a:lnTo>
                <a:lnTo>
                  <a:pt x="52849" y="3284"/>
                </a:lnTo>
                <a:lnTo>
                  <a:pt x="50508" y="3284"/>
                </a:lnTo>
                <a:lnTo>
                  <a:pt x="50508" y="850"/>
                </a:lnTo>
                <a:lnTo>
                  <a:pt x="47210" y="850"/>
                </a:lnTo>
                <a:lnTo>
                  <a:pt x="47210" y="3773"/>
                </a:lnTo>
                <a:lnTo>
                  <a:pt x="42317" y="3773"/>
                </a:lnTo>
                <a:lnTo>
                  <a:pt x="42317" y="1"/>
                </a:lnTo>
                <a:lnTo>
                  <a:pt x="38380" y="1"/>
                </a:lnTo>
                <a:lnTo>
                  <a:pt x="38380" y="1826"/>
                </a:lnTo>
                <a:lnTo>
                  <a:pt x="35079" y="1826"/>
                </a:lnTo>
                <a:lnTo>
                  <a:pt x="35079" y="1"/>
                </a:lnTo>
                <a:lnTo>
                  <a:pt x="32098" y="1"/>
                </a:lnTo>
                <a:lnTo>
                  <a:pt x="32098" y="1703"/>
                </a:lnTo>
                <a:lnTo>
                  <a:pt x="27628" y="1703"/>
                </a:lnTo>
                <a:lnTo>
                  <a:pt x="27628" y="4746"/>
                </a:lnTo>
                <a:lnTo>
                  <a:pt x="24754" y="4746"/>
                </a:lnTo>
                <a:lnTo>
                  <a:pt x="24754" y="1"/>
                </a:lnTo>
                <a:lnTo>
                  <a:pt x="22202" y="1"/>
                </a:lnTo>
                <a:lnTo>
                  <a:pt x="22202" y="2559"/>
                </a:lnTo>
                <a:lnTo>
                  <a:pt x="18582" y="2559"/>
                </a:lnTo>
                <a:lnTo>
                  <a:pt x="18582" y="1"/>
                </a:lnTo>
                <a:lnTo>
                  <a:pt x="16773" y="1"/>
                </a:lnTo>
                <a:lnTo>
                  <a:pt x="16773" y="1582"/>
                </a:lnTo>
                <a:lnTo>
                  <a:pt x="11237" y="1582"/>
                </a:lnTo>
                <a:lnTo>
                  <a:pt x="11237" y="5478"/>
                </a:lnTo>
                <a:lnTo>
                  <a:pt x="8682" y="5478"/>
                </a:lnTo>
                <a:lnTo>
                  <a:pt x="86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sp>
        <p:nvSpPr>
          <p:cNvPr id="82" name="Google Shape;82;p8"/>
          <p:cNvSpPr txBox="1">
            <a:spLocks noGrp="1"/>
          </p:cNvSpPr>
          <p:nvPr>
            <p:ph type="title"/>
          </p:nvPr>
        </p:nvSpPr>
        <p:spPr>
          <a:xfrm>
            <a:off x="713225" y="1344200"/>
            <a:ext cx="3858900" cy="3235800"/>
          </a:xfrm>
          <a:prstGeom prst="rect">
            <a:avLst/>
          </a:prstGeom>
        </p:spPr>
        <p:txBody>
          <a:bodyPr spcFirstLastPara="1" wrap="square" lIns="0" tIns="0" rIns="0" bIns="0" anchor="t" anchorCtr="0">
            <a:noAutofit/>
          </a:bodyPr>
          <a:lstStyle>
            <a:lvl1pPr lvl="0" algn="l">
              <a:spcBef>
                <a:spcPts val="0"/>
              </a:spcBef>
              <a:spcAft>
                <a:spcPts val="0"/>
              </a:spcAft>
              <a:buSzPts val="4800"/>
              <a:buNone/>
              <a:defRPr sz="3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3" name="Google Shape;83;p8"/>
          <p:cNvSpPr txBox="1">
            <a:spLocks noGrp="1"/>
          </p:cNvSpPr>
          <p:nvPr>
            <p:ph type="sldNum" idx="12"/>
          </p:nvPr>
        </p:nvSpPr>
        <p:spPr>
          <a:xfrm>
            <a:off x="8516520" y="5276004"/>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
        <p:nvSpPr>
          <p:cNvPr id="84" name="Google Shape;84;p8"/>
          <p:cNvSpPr/>
          <p:nvPr/>
        </p:nvSpPr>
        <p:spPr>
          <a:xfrm>
            <a:off x="-21375" y="4599425"/>
            <a:ext cx="9232896" cy="3012986"/>
          </a:xfrm>
          <a:custGeom>
            <a:avLst/>
            <a:gdLst/>
            <a:ahLst/>
            <a:cxnLst/>
            <a:rect l="l" t="t" r="r" b="b"/>
            <a:pathLst>
              <a:path w="102759" h="43638" extrusionOk="0">
                <a:moveTo>
                  <a:pt x="4855" y="1"/>
                </a:moveTo>
                <a:lnTo>
                  <a:pt x="4855" y="2194"/>
                </a:lnTo>
                <a:lnTo>
                  <a:pt x="0" y="2194"/>
                </a:lnTo>
                <a:lnTo>
                  <a:pt x="0" y="43638"/>
                </a:lnTo>
                <a:lnTo>
                  <a:pt x="102759" y="43638"/>
                </a:lnTo>
                <a:lnTo>
                  <a:pt x="102759" y="1"/>
                </a:lnTo>
                <a:lnTo>
                  <a:pt x="102019" y="1"/>
                </a:lnTo>
                <a:lnTo>
                  <a:pt x="102019" y="3528"/>
                </a:lnTo>
                <a:lnTo>
                  <a:pt x="100637" y="3528"/>
                </a:lnTo>
                <a:lnTo>
                  <a:pt x="100637" y="1"/>
                </a:lnTo>
                <a:lnTo>
                  <a:pt x="98402" y="1"/>
                </a:lnTo>
                <a:lnTo>
                  <a:pt x="98402" y="2311"/>
                </a:lnTo>
                <a:lnTo>
                  <a:pt x="94781" y="2311"/>
                </a:lnTo>
                <a:lnTo>
                  <a:pt x="94781" y="5842"/>
                </a:lnTo>
                <a:lnTo>
                  <a:pt x="91590" y="5842"/>
                </a:lnTo>
                <a:lnTo>
                  <a:pt x="91590" y="1"/>
                </a:lnTo>
                <a:lnTo>
                  <a:pt x="89036" y="1"/>
                </a:lnTo>
                <a:lnTo>
                  <a:pt x="89036" y="3408"/>
                </a:lnTo>
                <a:lnTo>
                  <a:pt x="85525" y="3408"/>
                </a:lnTo>
                <a:lnTo>
                  <a:pt x="85525" y="1"/>
                </a:lnTo>
                <a:lnTo>
                  <a:pt x="83073" y="1"/>
                </a:lnTo>
                <a:lnTo>
                  <a:pt x="83073" y="3164"/>
                </a:lnTo>
                <a:lnTo>
                  <a:pt x="80096" y="3164"/>
                </a:lnTo>
                <a:lnTo>
                  <a:pt x="80096" y="1"/>
                </a:lnTo>
                <a:lnTo>
                  <a:pt x="76585" y="1"/>
                </a:lnTo>
                <a:lnTo>
                  <a:pt x="76585" y="1462"/>
                </a:lnTo>
                <a:lnTo>
                  <a:pt x="71689" y="1462"/>
                </a:lnTo>
                <a:lnTo>
                  <a:pt x="71689" y="1"/>
                </a:lnTo>
                <a:lnTo>
                  <a:pt x="68707" y="1"/>
                </a:lnTo>
                <a:lnTo>
                  <a:pt x="68707" y="4261"/>
                </a:lnTo>
                <a:lnTo>
                  <a:pt x="65836" y="4261"/>
                </a:lnTo>
                <a:lnTo>
                  <a:pt x="65836" y="1"/>
                </a:lnTo>
                <a:lnTo>
                  <a:pt x="63601" y="1"/>
                </a:lnTo>
                <a:lnTo>
                  <a:pt x="63601" y="2311"/>
                </a:lnTo>
                <a:lnTo>
                  <a:pt x="59448" y="2311"/>
                </a:lnTo>
                <a:lnTo>
                  <a:pt x="59448" y="5110"/>
                </a:lnTo>
                <a:lnTo>
                  <a:pt x="55511" y="5110"/>
                </a:lnTo>
                <a:lnTo>
                  <a:pt x="55511" y="1218"/>
                </a:lnTo>
                <a:lnTo>
                  <a:pt x="52849" y="1218"/>
                </a:lnTo>
                <a:lnTo>
                  <a:pt x="52849" y="3284"/>
                </a:lnTo>
                <a:lnTo>
                  <a:pt x="50508" y="3284"/>
                </a:lnTo>
                <a:lnTo>
                  <a:pt x="50508" y="850"/>
                </a:lnTo>
                <a:lnTo>
                  <a:pt x="47210" y="850"/>
                </a:lnTo>
                <a:lnTo>
                  <a:pt x="47210" y="3773"/>
                </a:lnTo>
                <a:lnTo>
                  <a:pt x="42317" y="3773"/>
                </a:lnTo>
                <a:lnTo>
                  <a:pt x="42317" y="1"/>
                </a:lnTo>
                <a:lnTo>
                  <a:pt x="38380" y="1"/>
                </a:lnTo>
                <a:lnTo>
                  <a:pt x="38380" y="1826"/>
                </a:lnTo>
                <a:lnTo>
                  <a:pt x="35079" y="1826"/>
                </a:lnTo>
                <a:lnTo>
                  <a:pt x="35079" y="1"/>
                </a:lnTo>
                <a:lnTo>
                  <a:pt x="32098" y="1"/>
                </a:lnTo>
                <a:lnTo>
                  <a:pt x="32098" y="1703"/>
                </a:lnTo>
                <a:lnTo>
                  <a:pt x="27628" y="1703"/>
                </a:lnTo>
                <a:lnTo>
                  <a:pt x="27628" y="4746"/>
                </a:lnTo>
                <a:lnTo>
                  <a:pt x="24754" y="4746"/>
                </a:lnTo>
                <a:lnTo>
                  <a:pt x="24754" y="1"/>
                </a:lnTo>
                <a:lnTo>
                  <a:pt x="22202" y="1"/>
                </a:lnTo>
                <a:lnTo>
                  <a:pt x="22202" y="2559"/>
                </a:lnTo>
                <a:lnTo>
                  <a:pt x="18582" y="2559"/>
                </a:lnTo>
                <a:lnTo>
                  <a:pt x="18582" y="1"/>
                </a:lnTo>
                <a:lnTo>
                  <a:pt x="16773" y="1"/>
                </a:lnTo>
                <a:lnTo>
                  <a:pt x="16773" y="1582"/>
                </a:lnTo>
                <a:lnTo>
                  <a:pt x="11237" y="1582"/>
                </a:lnTo>
                <a:lnTo>
                  <a:pt x="11237" y="5478"/>
                </a:lnTo>
                <a:lnTo>
                  <a:pt x="8682" y="5478"/>
                </a:lnTo>
                <a:lnTo>
                  <a:pt x="86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sp>
        <p:nvSpPr>
          <p:cNvPr id="86" name="Google Shape;86;p9"/>
          <p:cNvSpPr/>
          <p:nvPr/>
        </p:nvSpPr>
        <p:spPr>
          <a:xfrm>
            <a:off x="-21375" y="4599425"/>
            <a:ext cx="9232896" cy="3012986"/>
          </a:xfrm>
          <a:custGeom>
            <a:avLst/>
            <a:gdLst/>
            <a:ahLst/>
            <a:cxnLst/>
            <a:rect l="l" t="t" r="r" b="b"/>
            <a:pathLst>
              <a:path w="102759" h="43638" extrusionOk="0">
                <a:moveTo>
                  <a:pt x="4855" y="1"/>
                </a:moveTo>
                <a:lnTo>
                  <a:pt x="4855" y="2194"/>
                </a:lnTo>
                <a:lnTo>
                  <a:pt x="0" y="2194"/>
                </a:lnTo>
                <a:lnTo>
                  <a:pt x="0" y="43638"/>
                </a:lnTo>
                <a:lnTo>
                  <a:pt x="102759" y="43638"/>
                </a:lnTo>
                <a:lnTo>
                  <a:pt x="102759" y="1"/>
                </a:lnTo>
                <a:lnTo>
                  <a:pt x="102019" y="1"/>
                </a:lnTo>
                <a:lnTo>
                  <a:pt x="102019" y="3528"/>
                </a:lnTo>
                <a:lnTo>
                  <a:pt x="100637" y="3528"/>
                </a:lnTo>
                <a:lnTo>
                  <a:pt x="100637" y="1"/>
                </a:lnTo>
                <a:lnTo>
                  <a:pt x="98402" y="1"/>
                </a:lnTo>
                <a:lnTo>
                  <a:pt x="98402" y="2311"/>
                </a:lnTo>
                <a:lnTo>
                  <a:pt x="94781" y="2311"/>
                </a:lnTo>
                <a:lnTo>
                  <a:pt x="94781" y="5842"/>
                </a:lnTo>
                <a:lnTo>
                  <a:pt x="91590" y="5842"/>
                </a:lnTo>
                <a:lnTo>
                  <a:pt x="91590" y="1"/>
                </a:lnTo>
                <a:lnTo>
                  <a:pt x="89036" y="1"/>
                </a:lnTo>
                <a:lnTo>
                  <a:pt x="89036" y="3408"/>
                </a:lnTo>
                <a:lnTo>
                  <a:pt x="85525" y="3408"/>
                </a:lnTo>
                <a:lnTo>
                  <a:pt x="85525" y="1"/>
                </a:lnTo>
                <a:lnTo>
                  <a:pt x="83073" y="1"/>
                </a:lnTo>
                <a:lnTo>
                  <a:pt x="83073" y="3164"/>
                </a:lnTo>
                <a:lnTo>
                  <a:pt x="80096" y="3164"/>
                </a:lnTo>
                <a:lnTo>
                  <a:pt x="80096" y="1"/>
                </a:lnTo>
                <a:lnTo>
                  <a:pt x="76585" y="1"/>
                </a:lnTo>
                <a:lnTo>
                  <a:pt x="76585" y="1462"/>
                </a:lnTo>
                <a:lnTo>
                  <a:pt x="71689" y="1462"/>
                </a:lnTo>
                <a:lnTo>
                  <a:pt x="71689" y="1"/>
                </a:lnTo>
                <a:lnTo>
                  <a:pt x="68707" y="1"/>
                </a:lnTo>
                <a:lnTo>
                  <a:pt x="68707" y="4261"/>
                </a:lnTo>
                <a:lnTo>
                  <a:pt x="65836" y="4261"/>
                </a:lnTo>
                <a:lnTo>
                  <a:pt x="65836" y="1"/>
                </a:lnTo>
                <a:lnTo>
                  <a:pt x="63601" y="1"/>
                </a:lnTo>
                <a:lnTo>
                  <a:pt x="63601" y="2311"/>
                </a:lnTo>
                <a:lnTo>
                  <a:pt x="59448" y="2311"/>
                </a:lnTo>
                <a:lnTo>
                  <a:pt x="59448" y="5110"/>
                </a:lnTo>
                <a:lnTo>
                  <a:pt x="55511" y="5110"/>
                </a:lnTo>
                <a:lnTo>
                  <a:pt x="55511" y="1218"/>
                </a:lnTo>
                <a:lnTo>
                  <a:pt x="52849" y="1218"/>
                </a:lnTo>
                <a:lnTo>
                  <a:pt x="52849" y="3284"/>
                </a:lnTo>
                <a:lnTo>
                  <a:pt x="50508" y="3284"/>
                </a:lnTo>
                <a:lnTo>
                  <a:pt x="50508" y="850"/>
                </a:lnTo>
                <a:lnTo>
                  <a:pt x="47210" y="850"/>
                </a:lnTo>
                <a:lnTo>
                  <a:pt x="47210" y="3773"/>
                </a:lnTo>
                <a:lnTo>
                  <a:pt x="42317" y="3773"/>
                </a:lnTo>
                <a:lnTo>
                  <a:pt x="42317" y="1"/>
                </a:lnTo>
                <a:lnTo>
                  <a:pt x="38380" y="1"/>
                </a:lnTo>
                <a:lnTo>
                  <a:pt x="38380" y="1826"/>
                </a:lnTo>
                <a:lnTo>
                  <a:pt x="35079" y="1826"/>
                </a:lnTo>
                <a:lnTo>
                  <a:pt x="35079" y="1"/>
                </a:lnTo>
                <a:lnTo>
                  <a:pt x="32098" y="1"/>
                </a:lnTo>
                <a:lnTo>
                  <a:pt x="32098" y="1703"/>
                </a:lnTo>
                <a:lnTo>
                  <a:pt x="27628" y="1703"/>
                </a:lnTo>
                <a:lnTo>
                  <a:pt x="27628" y="4746"/>
                </a:lnTo>
                <a:lnTo>
                  <a:pt x="24754" y="4746"/>
                </a:lnTo>
                <a:lnTo>
                  <a:pt x="24754" y="1"/>
                </a:lnTo>
                <a:lnTo>
                  <a:pt x="22202" y="1"/>
                </a:lnTo>
                <a:lnTo>
                  <a:pt x="22202" y="2559"/>
                </a:lnTo>
                <a:lnTo>
                  <a:pt x="18582" y="2559"/>
                </a:lnTo>
                <a:lnTo>
                  <a:pt x="18582" y="1"/>
                </a:lnTo>
                <a:lnTo>
                  <a:pt x="16773" y="1"/>
                </a:lnTo>
                <a:lnTo>
                  <a:pt x="16773" y="1582"/>
                </a:lnTo>
                <a:lnTo>
                  <a:pt x="11237" y="1582"/>
                </a:lnTo>
                <a:lnTo>
                  <a:pt x="11237" y="5478"/>
                </a:lnTo>
                <a:lnTo>
                  <a:pt x="8682" y="5478"/>
                </a:lnTo>
                <a:lnTo>
                  <a:pt x="86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txBox="1">
            <a:spLocks noGrp="1"/>
          </p:cNvSpPr>
          <p:nvPr>
            <p:ph type="title"/>
          </p:nvPr>
        </p:nvSpPr>
        <p:spPr>
          <a:xfrm>
            <a:off x="2286000" y="346331"/>
            <a:ext cx="4572000" cy="640200"/>
          </a:xfrm>
          <a:prstGeom prst="rect">
            <a:avLst/>
          </a:prstGeom>
        </p:spPr>
        <p:txBody>
          <a:bodyPr spcFirstLastPara="1" wrap="square" lIns="0" tIns="0" rIns="0" bIns="0" anchor="b" anchorCtr="0">
            <a:noAutofit/>
          </a:bodyPr>
          <a:lstStyle>
            <a:lvl1pPr lvl="0" rtl="0">
              <a:spcBef>
                <a:spcPts val="0"/>
              </a:spcBef>
              <a:spcAft>
                <a:spcPts val="0"/>
              </a:spcAft>
              <a:buSzPts val="30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9"/>
          <p:cNvSpPr txBox="1">
            <a:spLocks noGrp="1"/>
          </p:cNvSpPr>
          <p:nvPr>
            <p:ph type="title" idx="2"/>
          </p:nvPr>
        </p:nvSpPr>
        <p:spPr>
          <a:xfrm>
            <a:off x="2286000" y="1295981"/>
            <a:ext cx="4572000" cy="640200"/>
          </a:xfrm>
          <a:prstGeom prst="rect">
            <a:avLst/>
          </a:prstGeom>
        </p:spPr>
        <p:txBody>
          <a:bodyPr spcFirstLastPara="1" wrap="square" lIns="0" tIns="0" rIns="0" bIns="0" anchor="t" anchorCtr="0">
            <a:noAutofit/>
          </a:bodyPr>
          <a:lstStyle>
            <a:lvl1pPr lvl="0" rtl="0">
              <a:spcBef>
                <a:spcPts val="0"/>
              </a:spcBef>
              <a:spcAft>
                <a:spcPts val="0"/>
              </a:spcAft>
              <a:buSzPts val="4800"/>
              <a:buNone/>
              <a:defRPr sz="4500">
                <a:solidFill>
                  <a:schemeClr val="accent5"/>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9" name="Google Shape;89;p9"/>
          <p:cNvSpPr txBox="1">
            <a:spLocks noGrp="1"/>
          </p:cNvSpPr>
          <p:nvPr>
            <p:ph type="subTitle" idx="1"/>
          </p:nvPr>
        </p:nvSpPr>
        <p:spPr>
          <a:xfrm>
            <a:off x="2286000" y="2204475"/>
            <a:ext cx="4572000" cy="606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400"/>
              <a:buNone/>
              <a:defRPr>
                <a:solidFill>
                  <a:schemeClr val="lt1"/>
                </a:solidFill>
                <a:latin typeface="Open Sans"/>
                <a:ea typeface="Open Sans"/>
                <a:cs typeface="Open Sans"/>
                <a:sym typeface="Open Sans"/>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10"/>
          <p:cNvSpPr txBox="1">
            <a:spLocks noGrp="1"/>
          </p:cNvSpPr>
          <p:nvPr>
            <p:ph type="sldNum" idx="12"/>
          </p:nvPr>
        </p:nvSpPr>
        <p:spPr>
          <a:xfrm>
            <a:off x="8516520" y="5276004"/>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
        <p:nvSpPr>
          <p:cNvPr id="92" name="Google Shape;92;p10"/>
          <p:cNvSpPr/>
          <p:nvPr/>
        </p:nvSpPr>
        <p:spPr>
          <a:xfrm>
            <a:off x="-21375" y="4599425"/>
            <a:ext cx="9232896" cy="3012986"/>
          </a:xfrm>
          <a:custGeom>
            <a:avLst/>
            <a:gdLst/>
            <a:ahLst/>
            <a:cxnLst/>
            <a:rect l="l" t="t" r="r" b="b"/>
            <a:pathLst>
              <a:path w="102759" h="43638" extrusionOk="0">
                <a:moveTo>
                  <a:pt x="4855" y="1"/>
                </a:moveTo>
                <a:lnTo>
                  <a:pt x="4855" y="2194"/>
                </a:lnTo>
                <a:lnTo>
                  <a:pt x="0" y="2194"/>
                </a:lnTo>
                <a:lnTo>
                  <a:pt x="0" y="43638"/>
                </a:lnTo>
                <a:lnTo>
                  <a:pt x="102759" y="43638"/>
                </a:lnTo>
                <a:lnTo>
                  <a:pt x="102759" y="1"/>
                </a:lnTo>
                <a:lnTo>
                  <a:pt x="102019" y="1"/>
                </a:lnTo>
                <a:lnTo>
                  <a:pt x="102019" y="3528"/>
                </a:lnTo>
                <a:lnTo>
                  <a:pt x="100637" y="3528"/>
                </a:lnTo>
                <a:lnTo>
                  <a:pt x="100637" y="1"/>
                </a:lnTo>
                <a:lnTo>
                  <a:pt x="98402" y="1"/>
                </a:lnTo>
                <a:lnTo>
                  <a:pt x="98402" y="2311"/>
                </a:lnTo>
                <a:lnTo>
                  <a:pt x="94781" y="2311"/>
                </a:lnTo>
                <a:lnTo>
                  <a:pt x="94781" y="5842"/>
                </a:lnTo>
                <a:lnTo>
                  <a:pt x="91590" y="5842"/>
                </a:lnTo>
                <a:lnTo>
                  <a:pt x="91590" y="1"/>
                </a:lnTo>
                <a:lnTo>
                  <a:pt x="89036" y="1"/>
                </a:lnTo>
                <a:lnTo>
                  <a:pt x="89036" y="3408"/>
                </a:lnTo>
                <a:lnTo>
                  <a:pt x="85525" y="3408"/>
                </a:lnTo>
                <a:lnTo>
                  <a:pt x="85525" y="1"/>
                </a:lnTo>
                <a:lnTo>
                  <a:pt x="83073" y="1"/>
                </a:lnTo>
                <a:lnTo>
                  <a:pt x="83073" y="3164"/>
                </a:lnTo>
                <a:lnTo>
                  <a:pt x="80096" y="3164"/>
                </a:lnTo>
                <a:lnTo>
                  <a:pt x="80096" y="1"/>
                </a:lnTo>
                <a:lnTo>
                  <a:pt x="76585" y="1"/>
                </a:lnTo>
                <a:lnTo>
                  <a:pt x="76585" y="1462"/>
                </a:lnTo>
                <a:lnTo>
                  <a:pt x="71689" y="1462"/>
                </a:lnTo>
                <a:lnTo>
                  <a:pt x="71689" y="1"/>
                </a:lnTo>
                <a:lnTo>
                  <a:pt x="68707" y="1"/>
                </a:lnTo>
                <a:lnTo>
                  <a:pt x="68707" y="4261"/>
                </a:lnTo>
                <a:lnTo>
                  <a:pt x="65836" y="4261"/>
                </a:lnTo>
                <a:lnTo>
                  <a:pt x="65836" y="1"/>
                </a:lnTo>
                <a:lnTo>
                  <a:pt x="63601" y="1"/>
                </a:lnTo>
                <a:lnTo>
                  <a:pt x="63601" y="2311"/>
                </a:lnTo>
                <a:lnTo>
                  <a:pt x="59448" y="2311"/>
                </a:lnTo>
                <a:lnTo>
                  <a:pt x="59448" y="5110"/>
                </a:lnTo>
                <a:lnTo>
                  <a:pt x="55511" y="5110"/>
                </a:lnTo>
                <a:lnTo>
                  <a:pt x="55511" y="1218"/>
                </a:lnTo>
                <a:lnTo>
                  <a:pt x="52849" y="1218"/>
                </a:lnTo>
                <a:lnTo>
                  <a:pt x="52849" y="3284"/>
                </a:lnTo>
                <a:lnTo>
                  <a:pt x="50508" y="3284"/>
                </a:lnTo>
                <a:lnTo>
                  <a:pt x="50508" y="850"/>
                </a:lnTo>
                <a:lnTo>
                  <a:pt x="47210" y="850"/>
                </a:lnTo>
                <a:lnTo>
                  <a:pt x="47210" y="3773"/>
                </a:lnTo>
                <a:lnTo>
                  <a:pt x="42317" y="3773"/>
                </a:lnTo>
                <a:lnTo>
                  <a:pt x="42317" y="1"/>
                </a:lnTo>
                <a:lnTo>
                  <a:pt x="38380" y="1"/>
                </a:lnTo>
                <a:lnTo>
                  <a:pt x="38380" y="1826"/>
                </a:lnTo>
                <a:lnTo>
                  <a:pt x="35079" y="1826"/>
                </a:lnTo>
                <a:lnTo>
                  <a:pt x="35079" y="1"/>
                </a:lnTo>
                <a:lnTo>
                  <a:pt x="32098" y="1"/>
                </a:lnTo>
                <a:lnTo>
                  <a:pt x="32098" y="1703"/>
                </a:lnTo>
                <a:lnTo>
                  <a:pt x="27628" y="1703"/>
                </a:lnTo>
                <a:lnTo>
                  <a:pt x="27628" y="4746"/>
                </a:lnTo>
                <a:lnTo>
                  <a:pt x="24754" y="4746"/>
                </a:lnTo>
                <a:lnTo>
                  <a:pt x="24754" y="1"/>
                </a:lnTo>
                <a:lnTo>
                  <a:pt x="22202" y="1"/>
                </a:lnTo>
                <a:lnTo>
                  <a:pt x="22202" y="2559"/>
                </a:lnTo>
                <a:lnTo>
                  <a:pt x="18582" y="2559"/>
                </a:lnTo>
                <a:lnTo>
                  <a:pt x="18582" y="1"/>
                </a:lnTo>
                <a:lnTo>
                  <a:pt x="16773" y="1"/>
                </a:lnTo>
                <a:lnTo>
                  <a:pt x="16773" y="1582"/>
                </a:lnTo>
                <a:lnTo>
                  <a:pt x="11237" y="1582"/>
                </a:lnTo>
                <a:lnTo>
                  <a:pt x="11237" y="5478"/>
                </a:lnTo>
                <a:lnTo>
                  <a:pt x="8682" y="5478"/>
                </a:lnTo>
                <a:lnTo>
                  <a:pt x="86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txBox="1">
            <a:spLocks noGrp="1"/>
          </p:cNvSpPr>
          <p:nvPr>
            <p:ph type="title"/>
          </p:nvPr>
        </p:nvSpPr>
        <p:spPr>
          <a:xfrm>
            <a:off x="713232" y="420624"/>
            <a:ext cx="5596200" cy="603600"/>
          </a:xfrm>
          <a:prstGeom prst="rect">
            <a:avLst/>
          </a:prstGeom>
        </p:spPr>
        <p:txBody>
          <a:bodyPr spcFirstLastPara="1" wrap="square" lIns="0" tIns="0" rIns="0" bIns="0" anchor="t" anchorCtr="0">
            <a:noAutofit/>
          </a:bodyPr>
          <a:lstStyle>
            <a:lvl1pPr lvl="0" algn="l">
              <a:spcBef>
                <a:spcPts val="0"/>
              </a:spcBef>
              <a:spcAft>
                <a:spcPts val="0"/>
              </a:spcAft>
              <a:buSzPts val="30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
    <p:spTree>
      <p:nvGrpSpPr>
        <p:cNvPr id="1" name="Shape 1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79400" y="463300"/>
            <a:ext cx="7751400" cy="8283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lt1"/>
              </a:buClr>
              <a:buSzPts val="2800"/>
              <a:buFont typeface="Russo One"/>
              <a:buNone/>
              <a:defRPr sz="2800">
                <a:solidFill>
                  <a:schemeClr val="lt1"/>
                </a:solidFill>
                <a:latin typeface="Russo One"/>
                <a:ea typeface="Russo One"/>
                <a:cs typeface="Russo One"/>
                <a:sym typeface="Russo One"/>
              </a:defRPr>
            </a:lvl1pPr>
            <a:lvl2pPr lvl="1">
              <a:spcBef>
                <a:spcPts val="0"/>
              </a:spcBef>
              <a:spcAft>
                <a:spcPts val="0"/>
              </a:spcAft>
              <a:buClr>
                <a:schemeClr val="lt1"/>
              </a:buClr>
              <a:buSzPts val="2800"/>
              <a:buFont typeface="Russo One"/>
              <a:buNone/>
              <a:defRPr sz="2800">
                <a:solidFill>
                  <a:schemeClr val="lt1"/>
                </a:solidFill>
                <a:latin typeface="Russo One"/>
                <a:ea typeface="Russo One"/>
                <a:cs typeface="Russo One"/>
                <a:sym typeface="Russo One"/>
              </a:defRPr>
            </a:lvl2pPr>
            <a:lvl3pPr lvl="2">
              <a:spcBef>
                <a:spcPts val="0"/>
              </a:spcBef>
              <a:spcAft>
                <a:spcPts val="0"/>
              </a:spcAft>
              <a:buClr>
                <a:schemeClr val="lt1"/>
              </a:buClr>
              <a:buSzPts val="2800"/>
              <a:buFont typeface="Russo One"/>
              <a:buNone/>
              <a:defRPr sz="2800">
                <a:solidFill>
                  <a:schemeClr val="lt1"/>
                </a:solidFill>
                <a:latin typeface="Russo One"/>
                <a:ea typeface="Russo One"/>
                <a:cs typeface="Russo One"/>
                <a:sym typeface="Russo One"/>
              </a:defRPr>
            </a:lvl3pPr>
            <a:lvl4pPr lvl="3">
              <a:spcBef>
                <a:spcPts val="0"/>
              </a:spcBef>
              <a:spcAft>
                <a:spcPts val="0"/>
              </a:spcAft>
              <a:buClr>
                <a:schemeClr val="lt1"/>
              </a:buClr>
              <a:buSzPts val="2800"/>
              <a:buFont typeface="Russo One"/>
              <a:buNone/>
              <a:defRPr sz="2800">
                <a:solidFill>
                  <a:schemeClr val="lt1"/>
                </a:solidFill>
                <a:latin typeface="Russo One"/>
                <a:ea typeface="Russo One"/>
                <a:cs typeface="Russo One"/>
                <a:sym typeface="Russo One"/>
              </a:defRPr>
            </a:lvl4pPr>
            <a:lvl5pPr lvl="4">
              <a:spcBef>
                <a:spcPts val="0"/>
              </a:spcBef>
              <a:spcAft>
                <a:spcPts val="0"/>
              </a:spcAft>
              <a:buClr>
                <a:schemeClr val="lt1"/>
              </a:buClr>
              <a:buSzPts val="2800"/>
              <a:buFont typeface="Russo One"/>
              <a:buNone/>
              <a:defRPr sz="2800">
                <a:solidFill>
                  <a:schemeClr val="lt1"/>
                </a:solidFill>
                <a:latin typeface="Russo One"/>
                <a:ea typeface="Russo One"/>
                <a:cs typeface="Russo One"/>
                <a:sym typeface="Russo One"/>
              </a:defRPr>
            </a:lvl5pPr>
            <a:lvl6pPr lvl="5">
              <a:spcBef>
                <a:spcPts val="0"/>
              </a:spcBef>
              <a:spcAft>
                <a:spcPts val="0"/>
              </a:spcAft>
              <a:buClr>
                <a:schemeClr val="lt1"/>
              </a:buClr>
              <a:buSzPts val="2800"/>
              <a:buFont typeface="Russo One"/>
              <a:buNone/>
              <a:defRPr sz="2800">
                <a:solidFill>
                  <a:schemeClr val="lt1"/>
                </a:solidFill>
                <a:latin typeface="Russo One"/>
                <a:ea typeface="Russo One"/>
                <a:cs typeface="Russo One"/>
                <a:sym typeface="Russo One"/>
              </a:defRPr>
            </a:lvl6pPr>
            <a:lvl7pPr lvl="6">
              <a:spcBef>
                <a:spcPts val="0"/>
              </a:spcBef>
              <a:spcAft>
                <a:spcPts val="0"/>
              </a:spcAft>
              <a:buClr>
                <a:schemeClr val="lt1"/>
              </a:buClr>
              <a:buSzPts val="2800"/>
              <a:buFont typeface="Russo One"/>
              <a:buNone/>
              <a:defRPr sz="2800">
                <a:solidFill>
                  <a:schemeClr val="lt1"/>
                </a:solidFill>
                <a:latin typeface="Russo One"/>
                <a:ea typeface="Russo One"/>
                <a:cs typeface="Russo One"/>
                <a:sym typeface="Russo One"/>
              </a:defRPr>
            </a:lvl7pPr>
            <a:lvl8pPr lvl="7">
              <a:spcBef>
                <a:spcPts val="0"/>
              </a:spcBef>
              <a:spcAft>
                <a:spcPts val="0"/>
              </a:spcAft>
              <a:buClr>
                <a:schemeClr val="lt1"/>
              </a:buClr>
              <a:buSzPts val="2800"/>
              <a:buFont typeface="Russo One"/>
              <a:buNone/>
              <a:defRPr sz="2800">
                <a:solidFill>
                  <a:schemeClr val="lt1"/>
                </a:solidFill>
                <a:latin typeface="Russo One"/>
                <a:ea typeface="Russo One"/>
                <a:cs typeface="Russo One"/>
                <a:sym typeface="Russo One"/>
              </a:defRPr>
            </a:lvl8pPr>
            <a:lvl9pPr lvl="8">
              <a:spcBef>
                <a:spcPts val="0"/>
              </a:spcBef>
              <a:spcAft>
                <a:spcPts val="0"/>
              </a:spcAft>
              <a:buClr>
                <a:schemeClr val="lt1"/>
              </a:buClr>
              <a:buSzPts val="2800"/>
              <a:buFont typeface="Russo One"/>
              <a:buNone/>
              <a:defRPr sz="2800">
                <a:solidFill>
                  <a:schemeClr val="lt1"/>
                </a:solidFill>
                <a:latin typeface="Russo One"/>
                <a:ea typeface="Russo One"/>
                <a:cs typeface="Russo One"/>
                <a:sym typeface="Russo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8" r:id="rId9"/>
    <p:sldLayoutId id="2147483659" r:id="rId10"/>
    <p:sldLayoutId id="2147483661" r:id="rId11"/>
    <p:sldLayoutId id="2147483670" r:id="rId12"/>
    <p:sldLayoutId id="2147483671" r:id="rId13"/>
    <p:sldLayoutId id="2147483672" r:id="rId14"/>
    <p:sldLayoutId id="2147483674" r:id="rId15"/>
    <p:sldLayoutId id="2147483676" r:id="rId16"/>
    <p:sldLayoutId id="2147483680" r:id="rId17"/>
    <p:sldLayoutId id="214748368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2.webp"/></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423"/>
        <p:cNvGrpSpPr/>
        <p:nvPr/>
      </p:nvGrpSpPr>
      <p:grpSpPr>
        <a:xfrm>
          <a:off x="0" y="0"/>
          <a:ext cx="0" cy="0"/>
          <a:chOff x="0" y="0"/>
          <a:chExt cx="0" cy="0"/>
        </a:xfrm>
      </p:grpSpPr>
      <p:sp>
        <p:nvSpPr>
          <p:cNvPr id="425" name="Google Shape;425;p38"/>
          <p:cNvSpPr txBox="1">
            <a:spLocks noGrp="1"/>
          </p:cNvSpPr>
          <p:nvPr>
            <p:ph type="ctrTitle"/>
          </p:nvPr>
        </p:nvSpPr>
        <p:spPr>
          <a:prstGeom prst="rect">
            <a:avLst/>
          </a:prstGeom>
          <a:noFill/>
        </p:spPr>
        <p:txBody>
          <a:bodyPr spcFirstLastPara="1" wrap="square" lIns="0" tIns="0" rIns="0" bIns="0" anchor="b" anchorCtr="0">
            <a:noAutofit/>
          </a:bodyPr>
          <a:lstStyle/>
          <a:p>
            <a:pPr marL="0" lvl="0" indent="0" algn="ctr" rtl="0">
              <a:spcBef>
                <a:spcPts val="0"/>
              </a:spcBef>
              <a:spcAft>
                <a:spcPts val="0"/>
              </a:spcAft>
              <a:buNone/>
            </a:pPr>
            <a:r>
              <a:rPr lang="en" dirty="0">
                <a:solidFill>
                  <a:srgbClr val="FFFF00"/>
                </a:solidFill>
              </a:rPr>
              <a:t>Bienvenido a Critícame</a:t>
            </a:r>
            <a:endParaRPr dirty="0">
              <a:solidFill>
                <a:srgbClr val="FFFF00"/>
              </a:solidFill>
            </a:endParaRPr>
          </a:p>
        </p:txBody>
      </p:sp>
      <p:sp>
        <p:nvSpPr>
          <p:cNvPr id="424" name="Google Shape;424;p38"/>
          <p:cNvSpPr txBox="1">
            <a:spLocks noGrp="1"/>
          </p:cNvSpPr>
          <p:nvPr>
            <p:ph type="subTitle" idx="1"/>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chemeClr val="bg1"/>
                </a:solidFill>
              </a:rPr>
              <a:t>Creado por Manuel Palomino.</a:t>
            </a:r>
            <a:endParaRPr dirty="0">
              <a:solidFill>
                <a:schemeClr val="bg1"/>
              </a:solidFill>
            </a:endParaRPr>
          </a:p>
        </p:txBody>
      </p:sp>
      <p:sp>
        <p:nvSpPr>
          <p:cNvPr id="426" name="Google Shape;426;p38"/>
          <p:cNvSpPr/>
          <p:nvPr/>
        </p:nvSpPr>
        <p:spPr>
          <a:xfrm rot="10800000">
            <a:off x="10871110" y="3596446"/>
            <a:ext cx="88914" cy="90435"/>
          </a:xfrm>
          <a:custGeom>
            <a:avLst/>
            <a:gdLst/>
            <a:ahLst/>
            <a:cxnLst/>
            <a:rect l="l" t="t" r="r" b="b"/>
            <a:pathLst>
              <a:path w="421" h="424" extrusionOk="0">
                <a:moveTo>
                  <a:pt x="1" y="1"/>
                </a:moveTo>
                <a:lnTo>
                  <a:pt x="1" y="424"/>
                </a:lnTo>
                <a:lnTo>
                  <a:pt x="420" y="424"/>
                </a:lnTo>
                <a:lnTo>
                  <a:pt x="4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p:nvPr/>
        </p:nvSpPr>
        <p:spPr>
          <a:xfrm rot="10800000">
            <a:off x="9710170" y="4135588"/>
            <a:ext cx="88703" cy="90435"/>
          </a:xfrm>
          <a:custGeom>
            <a:avLst/>
            <a:gdLst/>
            <a:ahLst/>
            <a:cxnLst/>
            <a:rect l="l" t="t" r="r" b="b"/>
            <a:pathLst>
              <a:path w="420" h="424" extrusionOk="0">
                <a:moveTo>
                  <a:pt x="0" y="1"/>
                </a:moveTo>
                <a:lnTo>
                  <a:pt x="0" y="424"/>
                </a:lnTo>
                <a:lnTo>
                  <a:pt x="420" y="424"/>
                </a:lnTo>
                <a:lnTo>
                  <a:pt x="4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8"/>
          <p:cNvGrpSpPr/>
          <p:nvPr/>
        </p:nvGrpSpPr>
        <p:grpSpPr>
          <a:xfrm>
            <a:off x="4388185" y="539492"/>
            <a:ext cx="367639" cy="663468"/>
            <a:chOff x="2827350" y="2820150"/>
            <a:chExt cx="242650" cy="437875"/>
          </a:xfrm>
        </p:grpSpPr>
        <p:sp>
          <p:nvSpPr>
            <p:cNvPr id="429" name="Google Shape;429;p38"/>
            <p:cNvSpPr/>
            <p:nvPr/>
          </p:nvSpPr>
          <p:spPr>
            <a:xfrm>
              <a:off x="2876175" y="2820150"/>
              <a:ext cx="144050" cy="47400"/>
            </a:xfrm>
            <a:custGeom>
              <a:avLst/>
              <a:gdLst/>
              <a:ahLst/>
              <a:cxnLst/>
              <a:rect l="l" t="t" r="r" b="b"/>
              <a:pathLst>
                <a:path w="5762" h="1896" extrusionOk="0">
                  <a:moveTo>
                    <a:pt x="0" y="1"/>
                  </a:moveTo>
                  <a:lnTo>
                    <a:pt x="0" y="1895"/>
                  </a:lnTo>
                  <a:lnTo>
                    <a:pt x="5761" y="1895"/>
                  </a:lnTo>
                  <a:lnTo>
                    <a:pt x="57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8"/>
            <p:cNvSpPr/>
            <p:nvPr/>
          </p:nvSpPr>
          <p:spPr>
            <a:xfrm>
              <a:off x="2827350" y="2870400"/>
              <a:ext cx="49325" cy="96200"/>
            </a:xfrm>
            <a:custGeom>
              <a:avLst/>
              <a:gdLst/>
              <a:ahLst/>
              <a:cxnLst/>
              <a:rect l="l" t="t" r="r" b="b"/>
              <a:pathLst>
                <a:path w="1973" h="3848" extrusionOk="0">
                  <a:moveTo>
                    <a:pt x="1" y="0"/>
                  </a:moveTo>
                  <a:lnTo>
                    <a:pt x="1" y="3848"/>
                  </a:lnTo>
                  <a:lnTo>
                    <a:pt x="1972" y="3848"/>
                  </a:lnTo>
                  <a:lnTo>
                    <a:pt x="19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8"/>
            <p:cNvSpPr/>
            <p:nvPr/>
          </p:nvSpPr>
          <p:spPr>
            <a:xfrm>
              <a:off x="3020675" y="2870400"/>
              <a:ext cx="49325" cy="96200"/>
            </a:xfrm>
            <a:custGeom>
              <a:avLst/>
              <a:gdLst/>
              <a:ahLst/>
              <a:cxnLst/>
              <a:rect l="l" t="t" r="r" b="b"/>
              <a:pathLst>
                <a:path w="1973" h="3848" extrusionOk="0">
                  <a:moveTo>
                    <a:pt x="1" y="0"/>
                  </a:moveTo>
                  <a:lnTo>
                    <a:pt x="1" y="3848"/>
                  </a:lnTo>
                  <a:lnTo>
                    <a:pt x="1972" y="3848"/>
                  </a:lnTo>
                  <a:lnTo>
                    <a:pt x="19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8"/>
            <p:cNvSpPr/>
            <p:nvPr/>
          </p:nvSpPr>
          <p:spPr>
            <a:xfrm>
              <a:off x="2876175" y="2963700"/>
              <a:ext cx="144050" cy="294325"/>
            </a:xfrm>
            <a:custGeom>
              <a:avLst/>
              <a:gdLst/>
              <a:ahLst/>
              <a:cxnLst/>
              <a:rect l="l" t="t" r="r" b="b"/>
              <a:pathLst>
                <a:path w="5762" h="11773" extrusionOk="0">
                  <a:moveTo>
                    <a:pt x="0" y="1"/>
                  </a:moveTo>
                  <a:lnTo>
                    <a:pt x="0" y="1915"/>
                  </a:lnTo>
                  <a:lnTo>
                    <a:pt x="2010" y="1915"/>
                  </a:lnTo>
                  <a:lnTo>
                    <a:pt x="2010" y="7887"/>
                  </a:lnTo>
                  <a:lnTo>
                    <a:pt x="0" y="7887"/>
                  </a:lnTo>
                  <a:lnTo>
                    <a:pt x="0" y="9782"/>
                  </a:lnTo>
                  <a:lnTo>
                    <a:pt x="2010" y="9782"/>
                  </a:lnTo>
                  <a:lnTo>
                    <a:pt x="2010" y="11772"/>
                  </a:lnTo>
                  <a:lnTo>
                    <a:pt x="3962" y="11772"/>
                  </a:lnTo>
                  <a:lnTo>
                    <a:pt x="3962" y="9782"/>
                  </a:lnTo>
                  <a:lnTo>
                    <a:pt x="3962" y="7887"/>
                  </a:lnTo>
                  <a:lnTo>
                    <a:pt x="3962" y="1915"/>
                  </a:lnTo>
                  <a:lnTo>
                    <a:pt x="5761" y="1915"/>
                  </a:lnTo>
                  <a:lnTo>
                    <a:pt x="57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187E203C-B80A-4E67-9A84-85EB27159392}"/>
              </a:ext>
            </a:extLst>
          </p:cNvPr>
          <p:cNvPicPr>
            <a:picLocks noChangeAspect="1"/>
          </p:cNvPicPr>
          <p:nvPr/>
        </p:nvPicPr>
        <p:blipFill>
          <a:blip r:embed="rId3"/>
          <a:stretch>
            <a:fillRect/>
          </a:stretch>
        </p:blipFill>
        <p:spPr>
          <a:xfrm>
            <a:off x="6624204" y="3596445"/>
            <a:ext cx="1714500" cy="7048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1"/>
          <p:cNvSpPr/>
          <p:nvPr/>
        </p:nvSpPr>
        <p:spPr>
          <a:xfrm>
            <a:off x="4338510" y="3192225"/>
            <a:ext cx="472480" cy="2467791"/>
          </a:xfrm>
          <a:custGeom>
            <a:avLst/>
            <a:gdLst/>
            <a:ahLst/>
            <a:cxnLst/>
            <a:rect l="l" t="t" r="r" b="b"/>
            <a:pathLst>
              <a:path w="8231" h="42991" extrusionOk="0">
                <a:moveTo>
                  <a:pt x="6546" y="5705"/>
                </a:moveTo>
                <a:lnTo>
                  <a:pt x="6546" y="9093"/>
                </a:lnTo>
                <a:lnTo>
                  <a:pt x="1704" y="9093"/>
                </a:lnTo>
                <a:lnTo>
                  <a:pt x="1704" y="5705"/>
                </a:lnTo>
                <a:close/>
                <a:moveTo>
                  <a:pt x="6565" y="10164"/>
                </a:moveTo>
                <a:lnTo>
                  <a:pt x="6565" y="13495"/>
                </a:lnTo>
                <a:lnTo>
                  <a:pt x="1723" y="13495"/>
                </a:lnTo>
                <a:lnTo>
                  <a:pt x="1723" y="10164"/>
                </a:lnTo>
                <a:close/>
                <a:moveTo>
                  <a:pt x="6565" y="14567"/>
                </a:moveTo>
                <a:lnTo>
                  <a:pt x="6565" y="17936"/>
                </a:lnTo>
                <a:lnTo>
                  <a:pt x="1723" y="17936"/>
                </a:lnTo>
                <a:lnTo>
                  <a:pt x="1723" y="14567"/>
                </a:lnTo>
                <a:close/>
                <a:moveTo>
                  <a:pt x="6565" y="19007"/>
                </a:moveTo>
                <a:lnTo>
                  <a:pt x="6565" y="22300"/>
                </a:lnTo>
                <a:lnTo>
                  <a:pt x="1723" y="22300"/>
                </a:lnTo>
                <a:lnTo>
                  <a:pt x="1723" y="19007"/>
                </a:lnTo>
                <a:close/>
                <a:moveTo>
                  <a:pt x="6565" y="23371"/>
                </a:moveTo>
                <a:lnTo>
                  <a:pt x="6565" y="26740"/>
                </a:lnTo>
                <a:lnTo>
                  <a:pt x="1723" y="26740"/>
                </a:lnTo>
                <a:lnTo>
                  <a:pt x="1723" y="23371"/>
                </a:lnTo>
                <a:close/>
                <a:moveTo>
                  <a:pt x="6565" y="27793"/>
                </a:moveTo>
                <a:lnTo>
                  <a:pt x="6565" y="31123"/>
                </a:lnTo>
                <a:lnTo>
                  <a:pt x="1723" y="31123"/>
                </a:lnTo>
                <a:lnTo>
                  <a:pt x="1723" y="27793"/>
                </a:lnTo>
                <a:close/>
                <a:moveTo>
                  <a:pt x="6546" y="32195"/>
                </a:moveTo>
                <a:lnTo>
                  <a:pt x="6546" y="35564"/>
                </a:lnTo>
                <a:lnTo>
                  <a:pt x="1704" y="35564"/>
                </a:lnTo>
                <a:lnTo>
                  <a:pt x="1704" y="32195"/>
                </a:lnTo>
                <a:close/>
                <a:moveTo>
                  <a:pt x="6565" y="36655"/>
                </a:moveTo>
                <a:lnTo>
                  <a:pt x="6565" y="39966"/>
                </a:lnTo>
                <a:lnTo>
                  <a:pt x="1723" y="39966"/>
                </a:lnTo>
                <a:lnTo>
                  <a:pt x="1723" y="36655"/>
                </a:lnTo>
                <a:close/>
                <a:moveTo>
                  <a:pt x="0" y="1"/>
                </a:moveTo>
                <a:lnTo>
                  <a:pt x="0" y="42991"/>
                </a:lnTo>
                <a:lnTo>
                  <a:pt x="1704" y="42991"/>
                </a:lnTo>
                <a:lnTo>
                  <a:pt x="1704" y="41038"/>
                </a:lnTo>
                <a:lnTo>
                  <a:pt x="6546" y="41038"/>
                </a:lnTo>
                <a:lnTo>
                  <a:pt x="6546" y="42991"/>
                </a:lnTo>
                <a:lnTo>
                  <a:pt x="8231" y="42991"/>
                </a:lnTo>
                <a:lnTo>
                  <a:pt x="8231" y="1"/>
                </a:lnTo>
                <a:lnTo>
                  <a:pt x="6546" y="1"/>
                </a:lnTo>
                <a:lnTo>
                  <a:pt x="6546" y="4633"/>
                </a:lnTo>
                <a:lnTo>
                  <a:pt x="1704" y="4633"/>
                </a:lnTo>
                <a:lnTo>
                  <a:pt x="1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1"/>
          <p:cNvSpPr txBox="1">
            <a:spLocks noGrp="1"/>
          </p:cNvSpPr>
          <p:nvPr>
            <p:ph type="title"/>
          </p:nvPr>
        </p:nvSpPr>
        <p:spPr>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02.</a:t>
            </a:r>
            <a:endParaRPr/>
          </a:p>
        </p:txBody>
      </p:sp>
      <p:sp>
        <p:nvSpPr>
          <p:cNvPr id="623" name="Google Shape;623;p51"/>
          <p:cNvSpPr txBox="1">
            <a:spLocks noGrp="1"/>
          </p:cNvSpPr>
          <p:nvPr>
            <p:ph type="title" idx="2"/>
          </p:nvPr>
        </p:nvSpPr>
        <p:spPr>
          <a:xfrm>
            <a:off x="718850" y="1295975"/>
            <a:ext cx="7711800" cy="1379492"/>
          </a:xfrm>
          <a:prstGeom prst="rect">
            <a:avLst/>
          </a:prstGeom>
        </p:spPr>
        <p:txBody>
          <a:bodyPr spcFirstLastPara="1" wrap="square" lIns="0" tIns="0" rIns="0" bIns="0" anchor="t" anchorCtr="0">
            <a:noAutofit/>
          </a:bodyPr>
          <a:lstStyle/>
          <a:p>
            <a:r>
              <a:rPr lang="es-ES" dirty="0">
                <a:solidFill>
                  <a:srgbClr val="FFFF00"/>
                </a:solidFill>
              </a:rPr>
              <a:t>¿QUE PUEDES HACER EN CRITÍCAME?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534"/>
        <p:cNvGrpSpPr/>
        <p:nvPr/>
      </p:nvGrpSpPr>
      <p:grpSpPr>
        <a:xfrm>
          <a:off x="0" y="0"/>
          <a:ext cx="0" cy="0"/>
          <a:chOff x="0" y="0"/>
          <a:chExt cx="0" cy="0"/>
        </a:xfrm>
      </p:grpSpPr>
      <p:sp>
        <p:nvSpPr>
          <p:cNvPr id="535" name="Google Shape;535;p48"/>
          <p:cNvSpPr txBox="1">
            <a:spLocks noGrp="1"/>
          </p:cNvSpPr>
          <p:nvPr>
            <p:ph type="title"/>
          </p:nvPr>
        </p:nvSpPr>
        <p:spPr>
          <a:xfrm>
            <a:off x="713225" y="448056"/>
            <a:ext cx="7717500" cy="466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rgbClr val="FFFF00"/>
                </a:solidFill>
              </a:rPr>
              <a:t>FUNCIONES DISPONIBLES</a:t>
            </a:r>
            <a:endParaRPr dirty="0">
              <a:solidFill>
                <a:srgbClr val="FFFF00"/>
              </a:solidFill>
            </a:endParaRPr>
          </a:p>
        </p:txBody>
      </p:sp>
      <p:sp>
        <p:nvSpPr>
          <p:cNvPr id="536" name="Google Shape;536;p48"/>
          <p:cNvSpPr txBox="1">
            <a:spLocks noGrp="1"/>
          </p:cNvSpPr>
          <p:nvPr>
            <p:ph type="subTitle" idx="1"/>
          </p:nvPr>
        </p:nvSpPr>
        <p:spPr>
          <a:xfrm>
            <a:off x="1371600" y="1227647"/>
            <a:ext cx="1828800" cy="854548"/>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s-ES" dirty="0"/>
              <a:t>V</a:t>
            </a:r>
            <a:r>
              <a:rPr lang="en" dirty="0"/>
              <a:t>er información sobre juegos</a:t>
            </a:r>
            <a:endParaRPr dirty="0"/>
          </a:p>
        </p:txBody>
      </p:sp>
      <p:sp>
        <p:nvSpPr>
          <p:cNvPr id="538" name="Google Shape;538;p48"/>
          <p:cNvSpPr txBox="1">
            <a:spLocks noGrp="1"/>
          </p:cNvSpPr>
          <p:nvPr>
            <p:ph type="subTitle" idx="3"/>
          </p:nvPr>
        </p:nvSpPr>
        <p:spPr>
          <a:xfrm>
            <a:off x="3695700" y="1389888"/>
            <a:ext cx="1828800" cy="457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Escribir comentarios</a:t>
            </a:r>
            <a:endParaRPr dirty="0"/>
          </a:p>
        </p:txBody>
      </p:sp>
      <p:sp>
        <p:nvSpPr>
          <p:cNvPr id="540" name="Google Shape;540;p48"/>
          <p:cNvSpPr txBox="1">
            <a:spLocks noGrp="1"/>
          </p:cNvSpPr>
          <p:nvPr>
            <p:ph type="subTitle" idx="5"/>
          </p:nvPr>
        </p:nvSpPr>
        <p:spPr>
          <a:xfrm>
            <a:off x="5943600" y="1389887"/>
            <a:ext cx="1828800" cy="561387"/>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Opinar sobre comentarios</a:t>
            </a:r>
            <a:endParaRPr dirty="0"/>
          </a:p>
        </p:txBody>
      </p:sp>
      <p:grpSp>
        <p:nvGrpSpPr>
          <p:cNvPr id="542" name="Google Shape;542;p48"/>
          <p:cNvGrpSpPr/>
          <p:nvPr/>
        </p:nvGrpSpPr>
        <p:grpSpPr>
          <a:xfrm>
            <a:off x="1859283" y="2306799"/>
            <a:ext cx="686035" cy="684224"/>
            <a:chOff x="3075875" y="1161581"/>
            <a:chExt cx="686035" cy="684224"/>
          </a:xfrm>
        </p:grpSpPr>
        <p:sp>
          <p:nvSpPr>
            <p:cNvPr id="543" name="Google Shape;543;p48"/>
            <p:cNvSpPr/>
            <p:nvPr/>
          </p:nvSpPr>
          <p:spPr>
            <a:xfrm>
              <a:off x="3075875" y="1447247"/>
              <a:ext cx="284815" cy="286669"/>
            </a:xfrm>
            <a:custGeom>
              <a:avLst/>
              <a:gdLst/>
              <a:ahLst/>
              <a:cxnLst/>
              <a:rect l="l" t="t" r="r" b="b"/>
              <a:pathLst>
                <a:path w="5992" h="6031" extrusionOk="0">
                  <a:moveTo>
                    <a:pt x="1130" y="1"/>
                  </a:moveTo>
                  <a:lnTo>
                    <a:pt x="1130" y="1149"/>
                  </a:lnTo>
                  <a:lnTo>
                    <a:pt x="1" y="1149"/>
                  </a:lnTo>
                  <a:lnTo>
                    <a:pt x="1" y="4767"/>
                  </a:lnTo>
                  <a:lnTo>
                    <a:pt x="1130" y="4767"/>
                  </a:lnTo>
                  <a:lnTo>
                    <a:pt x="1130" y="6030"/>
                  </a:lnTo>
                  <a:lnTo>
                    <a:pt x="4824" y="6030"/>
                  </a:lnTo>
                  <a:lnTo>
                    <a:pt x="4824" y="4767"/>
                  </a:lnTo>
                  <a:lnTo>
                    <a:pt x="5992" y="4767"/>
                  </a:lnTo>
                  <a:lnTo>
                    <a:pt x="5992" y="1149"/>
                  </a:lnTo>
                  <a:lnTo>
                    <a:pt x="4824" y="1149"/>
                  </a:lnTo>
                  <a:lnTo>
                    <a:pt x="48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8"/>
            <p:cNvSpPr/>
            <p:nvPr/>
          </p:nvSpPr>
          <p:spPr>
            <a:xfrm>
              <a:off x="3416154" y="1559184"/>
              <a:ext cx="285718" cy="286621"/>
            </a:xfrm>
            <a:custGeom>
              <a:avLst/>
              <a:gdLst/>
              <a:ahLst/>
              <a:cxnLst/>
              <a:rect l="l" t="t" r="r" b="b"/>
              <a:pathLst>
                <a:path w="6011" h="6030" extrusionOk="0">
                  <a:moveTo>
                    <a:pt x="1130" y="0"/>
                  </a:moveTo>
                  <a:lnTo>
                    <a:pt x="1130" y="1129"/>
                  </a:lnTo>
                  <a:lnTo>
                    <a:pt x="0" y="1129"/>
                  </a:lnTo>
                  <a:lnTo>
                    <a:pt x="0" y="4728"/>
                  </a:lnTo>
                  <a:lnTo>
                    <a:pt x="1130" y="4728"/>
                  </a:lnTo>
                  <a:lnTo>
                    <a:pt x="1130" y="6029"/>
                  </a:lnTo>
                  <a:lnTo>
                    <a:pt x="4843" y="6029"/>
                  </a:lnTo>
                  <a:lnTo>
                    <a:pt x="4843" y="4728"/>
                  </a:lnTo>
                  <a:lnTo>
                    <a:pt x="6011" y="4728"/>
                  </a:lnTo>
                  <a:lnTo>
                    <a:pt x="6011" y="1129"/>
                  </a:lnTo>
                  <a:lnTo>
                    <a:pt x="4843" y="1129"/>
                  </a:lnTo>
                  <a:lnTo>
                    <a:pt x="48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8"/>
            <p:cNvSpPr/>
            <p:nvPr/>
          </p:nvSpPr>
          <p:spPr>
            <a:xfrm>
              <a:off x="3190521" y="1161581"/>
              <a:ext cx="571388" cy="397657"/>
            </a:xfrm>
            <a:custGeom>
              <a:avLst/>
              <a:gdLst/>
              <a:ahLst/>
              <a:cxnLst/>
              <a:rect l="l" t="t" r="r" b="b"/>
              <a:pathLst>
                <a:path w="12021" h="8366" extrusionOk="0">
                  <a:moveTo>
                    <a:pt x="9533" y="1"/>
                  </a:moveTo>
                  <a:lnTo>
                    <a:pt x="9533" y="1149"/>
                  </a:lnTo>
                  <a:lnTo>
                    <a:pt x="8365" y="1149"/>
                  </a:lnTo>
                  <a:lnTo>
                    <a:pt x="8365" y="1187"/>
                  </a:lnTo>
                  <a:lnTo>
                    <a:pt x="8365" y="2336"/>
                  </a:lnTo>
                  <a:lnTo>
                    <a:pt x="2451" y="2336"/>
                  </a:lnTo>
                  <a:lnTo>
                    <a:pt x="2451" y="3542"/>
                  </a:lnTo>
                  <a:lnTo>
                    <a:pt x="1187" y="3542"/>
                  </a:lnTo>
                  <a:lnTo>
                    <a:pt x="1187" y="4748"/>
                  </a:lnTo>
                  <a:lnTo>
                    <a:pt x="1" y="4748"/>
                  </a:lnTo>
                  <a:lnTo>
                    <a:pt x="1" y="5992"/>
                  </a:lnTo>
                  <a:lnTo>
                    <a:pt x="1264" y="5992"/>
                  </a:lnTo>
                  <a:lnTo>
                    <a:pt x="1264" y="4786"/>
                  </a:lnTo>
                  <a:lnTo>
                    <a:pt x="2451" y="4786"/>
                  </a:lnTo>
                  <a:lnTo>
                    <a:pt x="2451" y="3580"/>
                  </a:lnTo>
                  <a:lnTo>
                    <a:pt x="8365" y="3580"/>
                  </a:lnTo>
                  <a:lnTo>
                    <a:pt x="8365" y="4786"/>
                  </a:lnTo>
                  <a:lnTo>
                    <a:pt x="7217" y="4786"/>
                  </a:lnTo>
                  <a:lnTo>
                    <a:pt x="7217" y="5896"/>
                  </a:lnTo>
                  <a:lnTo>
                    <a:pt x="7217" y="8365"/>
                  </a:lnTo>
                  <a:lnTo>
                    <a:pt x="8365" y="8365"/>
                  </a:lnTo>
                  <a:lnTo>
                    <a:pt x="8365" y="5896"/>
                  </a:lnTo>
                  <a:lnTo>
                    <a:pt x="9533" y="5896"/>
                  </a:lnTo>
                  <a:lnTo>
                    <a:pt x="9533" y="5724"/>
                  </a:lnTo>
                  <a:lnTo>
                    <a:pt x="9533" y="4786"/>
                  </a:lnTo>
                  <a:lnTo>
                    <a:pt x="9533" y="2431"/>
                  </a:lnTo>
                  <a:lnTo>
                    <a:pt x="12021" y="2431"/>
                  </a:lnTo>
                  <a:lnTo>
                    <a:pt x="12021" y="1187"/>
                  </a:lnTo>
                  <a:lnTo>
                    <a:pt x="120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48"/>
          <p:cNvGrpSpPr/>
          <p:nvPr/>
        </p:nvGrpSpPr>
        <p:grpSpPr>
          <a:xfrm>
            <a:off x="4426305" y="2083877"/>
            <a:ext cx="367639" cy="663468"/>
            <a:chOff x="2827350" y="2820150"/>
            <a:chExt cx="242650" cy="437875"/>
          </a:xfrm>
          <a:solidFill>
            <a:schemeClr val="accent5">
              <a:lumMod val="75000"/>
            </a:schemeClr>
          </a:solidFill>
        </p:grpSpPr>
        <p:sp>
          <p:nvSpPr>
            <p:cNvPr id="547" name="Google Shape;547;p48"/>
            <p:cNvSpPr/>
            <p:nvPr/>
          </p:nvSpPr>
          <p:spPr>
            <a:xfrm>
              <a:off x="2876175" y="2820150"/>
              <a:ext cx="144050" cy="47400"/>
            </a:xfrm>
            <a:custGeom>
              <a:avLst/>
              <a:gdLst/>
              <a:ahLst/>
              <a:cxnLst/>
              <a:rect l="l" t="t" r="r" b="b"/>
              <a:pathLst>
                <a:path w="5762" h="1896" extrusionOk="0">
                  <a:moveTo>
                    <a:pt x="0" y="1"/>
                  </a:moveTo>
                  <a:lnTo>
                    <a:pt x="0" y="1895"/>
                  </a:lnTo>
                  <a:lnTo>
                    <a:pt x="5761" y="1895"/>
                  </a:lnTo>
                  <a:lnTo>
                    <a:pt x="576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8"/>
            <p:cNvSpPr/>
            <p:nvPr/>
          </p:nvSpPr>
          <p:spPr>
            <a:xfrm>
              <a:off x="2827350" y="2870400"/>
              <a:ext cx="49325" cy="96200"/>
            </a:xfrm>
            <a:custGeom>
              <a:avLst/>
              <a:gdLst/>
              <a:ahLst/>
              <a:cxnLst/>
              <a:rect l="l" t="t" r="r" b="b"/>
              <a:pathLst>
                <a:path w="1973" h="3848" extrusionOk="0">
                  <a:moveTo>
                    <a:pt x="1" y="0"/>
                  </a:moveTo>
                  <a:lnTo>
                    <a:pt x="1" y="3848"/>
                  </a:lnTo>
                  <a:lnTo>
                    <a:pt x="1972" y="3848"/>
                  </a:lnTo>
                  <a:lnTo>
                    <a:pt x="19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8"/>
            <p:cNvSpPr/>
            <p:nvPr/>
          </p:nvSpPr>
          <p:spPr>
            <a:xfrm>
              <a:off x="3020675" y="2870400"/>
              <a:ext cx="49325" cy="96200"/>
            </a:xfrm>
            <a:custGeom>
              <a:avLst/>
              <a:gdLst/>
              <a:ahLst/>
              <a:cxnLst/>
              <a:rect l="l" t="t" r="r" b="b"/>
              <a:pathLst>
                <a:path w="1973" h="3848" extrusionOk="0">
                  <a:moveTo>
                    <a:pt x="1" y="0"/>
                  </a:moveTo>
                  <a:lnTo>
                    <a:pt x="1" y="3848"/>
                  </a:lnTo>
                  <a:lnTo>
                    <a:pt x="1972" y="3848"/>
                  </a:lnTo>
                  <a:lnTo>
                    <a:pt x="19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8"/>
            <p:cNvSpPr/>
            <p:nvPr/>
          </p:nvSpPr>
          <p:spPr>
            <a:xfrm>
              <a:off x="2876175" y="2963700"/>
              <a:ext cx="144050" cy="294325"/>
            </a:xfrm>
            <a:custGeom>
              <a:avLst/>
              <a:gdLst/>
              <a:ahLst/>
              <a:cxnLst/>
              <a:rect l="l" t="t" r="r" b="b"/>
              <a:pathLst>
                <a:path w="5762" h="11773" extrusionOk="0">
                  <a:moveTo>
                    <a:pt x="0" y="1"/>
                  </a:moveTo>
                  <a:lnTo>
                    <a:pt x="0" y="1915"/>
                  </a:lnTo>
                  <a:lnTo>
                    <a:pt x="2010" y="1915"/>
                  </a:lnTo>
                  <a:lnTo>
                    <a:pt x="2010" y="7887"/>
                  </a:lnTo>
                  <a:lnTo>
                    <a:pt x="0" y="7887"/>
                  </a:lnTo>
                  <a:lnTo>
                    <a:pt x="0" y="9782"/>
                  </a:lnTo>
                  <a:lnTo>
                    <a:pt x="2010" y="9782"/>
                  </a:lnTo>
                  <a:lnTo>
                    <a:pt x="2010" y="11772"/>
                  </a:lnTo>
                  <a:lnTo>
                    <a:pt x="3962" y="11772"/>
                  </a:lnTo>
                  <a:lnTo>
                    <a:pt x="3962" y="9782"/>
                  </a:lnTo>
                  <a:lnTo>
                    <a:pt x="3962" y="7887"/>
                  </a:lnTo>
                  <a:lnTo>
                    <a:pt x="3962" y="1915"/>
                  </a:lnTo>
                  <a:lnTo>
                    <a:pt x="5761" y="1915"/>
                  </a:lnTo>
                  <a:lnTo>
                    <a:pt x="576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48"/>
          <p:cNvSpPr/>
          <p:nvPr/>
        </p:nvSpPr>
        <p:spPr>
          <a:xfrm>
            <a:off x="6585738" y="2182311"/>
            <a:ext cx="544575" cy="466600"/>
          </a:xfrm>
          <a:custGeom>
            <a:avLst/>
            <a:gdLst/>
            <a:ahLst/>
            <a:cxnLst/>
            <a:rect l="l" t="t" r="r" b="b"/>
            <a:pathLst>
              <a:path w="21783" h="18664" extrusionOk="0">
                <a:moveTo>
                  <a:pt x="3120" y="1"/>
                </a:moveTo>
                <a:lnTo>
                  <a:pt x="3120" y="3102"/>
                </a:lnTo>
                <a:lnTo>
                  <a:pt x="0" y="3102"/>
                </a:lnTo>
                <a:lnTo>
                  <a:pt x="0" y="6222"/>
                </a:lnTo>
                <a:lnTo>
                  <a:pt x="0" y="9322"/>
                </a:lnTo>
                <a:lnTo>
                  <a:pt x="3120" y="9322"/>
                </a:lnTo>
                <a:lnTo>
                  <a:pt x="3120" y="12442"/>
                </a:lnTo>
                <a:lnTo>
                  <a:pt x="6221" y="12442"/>
                </a:lnTo>
                <a:lnTo>
                  <a:pt x="6221" y="15543"/>
                </a:lnTo>
                <a:lnTo>
                  <a:pt x="9341" y="15543"/>
                </a:lnTo>
                <a:lnTo>
                  <a:pt x="9341" y="18663"/>
                </a:lnTo>
                <a:lnTo>
                  <a:pt x="12442" y="18663"/>
                </a:lnTo>
                <a:lnTo>
                  <a:pt x="12442" y="15543"/>
                </a:lnTo>
                <a:lnTo>
                  <a:pt x="15562" y="15543"/>
                </a:lnTo>
                <a:lnTo>
                  <a:pt x="15562" y="12442"/>
                </a:lnTo>
                <a:lnTo>
                  <a:pt x="18662" y="12442"/>
                </a:lnTo>
                <a:lnTo>
                  <a:pt x="18662" y="9322"/>
                </a:lnTo>
                <a:lnTo>
                  <a:pt x="21782" y="9322"/>
                </a:lnTo>
                <a:lnTo>
                  <a:pt x="21782" y="6222"/>
                </a:lnTo>
                <a:lnTo>
                  <a:pt x="21782" y="3102"/>
                </a:lnTo>
                <a:lnTo>
                  <a:pt x="18662" y="3102"/>
                </a:lnTo>
                <a:lnTo>
                  <a:pt x="18662" y="1"/>
                </a:lnTo>
                <a:lnTo>
                  <a:pt x="15562" y="1"/>
                </a:lnTo>
                <a:lnTo>
                  <a:pt x="15562" y="3102"/>
                </a:lnTo>
                <a:lnTo>
                  <a:pt x="12442" y="3102"/>
                </a:lnTo>
                <a:lnTo>
                  <a:pt x="12442" y="6222"/>
                </a:lnTo>
                <a:lnTo>
                  <a:pt x="9341" y="6222"/>
                </a:lnTo>
                <a:lnTo>
                  <a:pt x="9341" y="3102"/>
                </a:lnTo>
                <a:lnTo>
                  <a:pt x="6221" y="3102"/>
                </a:lnTo>
                <a:lnTo>
                  <a:pt x="62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17" name="CuadroTexto 16">
            <a:extLst>
              <a:ext uri="{FF2B5EF4-FFF2-40B4-BE49-F238E27FC236}">
                <a16:creationId xmlns:a16="http://schemas.microsoft.com/office/drawing/2014/main" id="{6789502E-1D7F-443E-B782-E4D27F5E2998}"/>
              </a:ext>
            </a:extLst>
          </p:cNvPr>
          <p:cNvSpPr txBox="1"/>
          <p:nvPr/>
        </p:nvSpPr>
        <p:spPr>
          <a:xfrm>
            <a:off x="983673" y="309168"/>
            <a:ext cx="6904759" cy="646331"/>
          </a:xfrm>
          <a:prstGeom prst="rect">
            <a:avLst/>
          </a:prstGeom>
          <a:noFill/>
        </p:spPr>
        <p:txBody>
          <a:bodyPr wrap="square">
            <a:spAutoFit/>
          </a:bodyPr>
          <a:lstStyle/>
          <a:p>
            <a:pPr marL="0" lvl="0" indent="0" algn="ctr" rtl="0">
              <a:spcBef>
                <a:spcPts val="0"/>
              </a:spcBef>
              <a:spcAft>
                <a:spcPts val="0"/>
              </a:spcAft>
              <a:buNone/>
            </a:pPr>
            <a:r>
              <a:rPr lang="es-ES" sz="3600" b="1" dirty="0">
                <a:solidFill>
                  <a:schemeClr val="accent5">
                    <a:lumMod val="75000"/>
                  </a:schemeClr>
                </a:solidFill>
              </a:rPr>
              <a:t>Ver información sobre juegos</a:t>
            </a:r>
          </a:p>
        </p:txBody>
      </p:sp>
      <p:pic>
        <p:nvPicPr>
          <p:cNvPr id="4" name="Imagen 3">
            <a:extLst>
              <a:ext uri="{FF2B5EF4-FFF2-40B4-BE49-F238E27FC236}">
                <a16:creationId xmlns:a16="http://schemas.microsoft.com/office/drawing/2014/main" id="{4835ECF2-FFB4-40B4-8005-2414D2B1C6A8}"/>
              </a:ext>
            </a:extLst>
          </p:cNvPr>
          <p:cNvPicPr>
            <a:picLocks noChangeAspect="1"/>
          </p:cNvPicPr>
          <p:nvPr/>
        </p:nvPicPr>
        <p:blipFill>
          <a:blip r:embed="rId3"/>
          <a:stretch>
            <a:fillRect/>
          </a:stretch>
        </p:blipFill>
        <p:spPr>
          <a:xfrm>
            <a:off x="762000" y="1739503"/>
            <a:ext cx="2930237" cy="1511539"/>
          </a:xfrm>
          <a:prstGeom prst="rect">
            <a:avLst/>
          </a:prstGeom>
        </p:spPr>
      </p:pic>
      <p:pic>
        <p:nvPicPr>
          <p:cNvPr id="7" name="Imagen 6">
            <a:extLst>
              <a:ext uri="{FF2B5EF4-FFF2-40B4-BE49-F238E27FC236}">
                <a16:creationId xmlns:a16="http://schemas.microsoft.com/office/drawing/2014/main" id="{2317B252-1F96-49D7-9272-AFB66148C2C3}"/>
              </a:ext>
            </a:extLst>
          </p:cNvPr>
          <p:cNvPicPr>
            <a:picLocks noChangeAspect="1"/>
          </p:cNvPicPr>
          <p:nvPr/>
        </p:nvPicPr>
        <p:blipFill>
          <a:blip r:embed="rId4"/>
          <a:stretch>
            <a:fillRect/>
          </a:stretch>
        </p:blipFill>
        <p:spPr>
          <a:xfrm>
            <a:off x="4465217" y="1739503"/>
            <a:ext cx="3660473" cy="1511539"/>
          </a:xfrm>
          <a:prstGeom prst="rect">
            <a:avLst/>
          </a:prstGeom>
        </p:spPr>
      </p:pic>
    </p:spTree>
    <p:extLst>
      <p:ext uri="{BB962C8B-B14F-4D97-AF65-F5344CB8AC3E}">
        <p14:creationId xmlns:p14="http://schemas.microsoft.com/office/powerpoint/2010/main" val="414151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17" name="CuadroTexto 16">
            <a:extLst>
              <a:ext uri="{FF2B5EF4-FFF2-40B4-BE49-F238E27FC236}">
                <a16:creationId xmlns:a16="http://schemas.microsoft.com/office/drawing/2014/main" id="{6789502E-1D7F-443E-B782-E4D27F5E2998}"/>
              </a:ext>
            </a:extLst>
          </p:cNvPr>
          <p:cNvSpPr txBox="1"/>
          <p:nvPr/>
        </p:nvSpPr>
        <p:spPr>
          <a:xfrm>
            <a:off x="1119620" y="309169"/>
            <a:ext cx="6904759" cy="646331"/>
          </a:xfrm>
          <a:prstGeom prst="rect">
            <a:avLst/>
          </a:prstGeom>
          <a:noFill/>
        </p:spPr>
        <p:txBody>
          <a:bodyPr wrap="square">
            <a:spAutoFit/>
          </a:bodyPr>
          <a:lstStyle/>
          <a:p>
            <a:pPr algn="ctr"/>
            <a:r>
              <a:rPr lang="es-ES" sz="3600" b="1" dirty="0">
                <a:solidFill>
                  <a:schemeClr val="accent5">
                    <a:lumMod val="75000"/>
                  </a:schemeClr>
                </a:solidFill>
              </a:rPr>
              <a:t>Escribir comentarios</a:t>
            </a:r>
          </a:p>
        </p:txBody>
      </p:sp>
      <p:pic>
        <p:nvPicPr>
          <p:cNvPr id="4" name="Imagen 3">
            <a:extLst>
              <a:ext uri="{FF2B5EF4-FFF2-40B4-BE49-F238E27FC236}">
                <a16:creationId xmlns:a16="http://schemas.microsoft.com/office/drawing/2014/main" id="{735279C9-A003-4034-8F20-83DCBEBB53AE}"/>
              </a:ext>
            </a:extLst>
          </p:cNvPr>
          <p:cNvPicPr>
            <a:picLocks noChangeAspect="1"/>
          </p:cNvPicPr>
          <p:nvPr/>
        </p:nvPicPr>
        <p:blipFill>
          <a:blip r:embed="rId3"/>
          <a:stretch>
            <a:fillRect/>
          </a:stretch>
        </p:blipFill>
        <p:spPr>
          <a:xfrm>
            <a:off x="1639775" y="1738745"/>
            <a:ext cx="5864450" cy="1462818"/>
          </a:xfrm>
          <a:prstGeom prst="rect">
            <a:avLst/>
          </a:prstGeom>
        </p:spPr>
      </p:pic>
    </p:spTree>
    <p:extLst>
      <p:ext uri="{BB962C8B-B14F-4D97-AF65-F5344CB8AC3E}">
        <p14:creationId xmlns:p14="http://schemas.microsoft.com/office/powerpoint/2010/main" val="2689823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17" name="CuadroTexto 16">
            <a:extLst>
              <a:ext uri="{FF2B5EF4-FFF2-40B4-BE49-F238E27FC236}">
                <a16:creationId xmlns:a16="http://schemas.microsoft.com/office/drawing/2014/main" id="{6789502E-1D7F-443E-B782-E4D27F5E2998}"/>
              </a:ext>
            </a:extLst>
          </p:cNvPr>
          <p:cNvSpPr txBox="1"/>
          <p:nvPr/>
        </p:nvSpPr>
        <p:spPr>
          <a:xfrm>
            <a:off x="1119620" y="267605"/>
            <a:ext cx="6904759" cy="646331"/>
          </a:xfrm>
          <a:prstGeom prst="rect">
            <a:avLst/>
          </a:prstGeom>
          <a:noFill/>
        </p:spPr>
        <p:txBody>
          <a:bodyPr wrap="square">
            <a:spAutoFit/>
          </a:bodyPr>
          <a:lstStyle/>
          <a:p>
            <a:pPr algn="ctr"/>
            <a:r>
              <a:rPr lang="es-ES" sz="3600" b="1" dirty="0">
                <a:solidFill>
                  <a:schemeClr val="accent5">
                    <a:lumMod val="75000"/>
                  </a:schemeClr>
                </a:solidFill>
              </a:rPr>
              <a:t>Opinar sobre comentarios</a:t>
            </a:r>
          </a:p>
        </p:txBody>
      </p:sp>
      <p:pic>
        <p:nvPicPr>
          <p:cNvPr id="4" name="Imagen 3">
            <a:extLst>
              <a:ext uri="{FF2B5EF4-FFF2-40B4-BE49-F238E27FC236}">
                <a16:creationId xmlns:a16="http://schemas.microsoft.com/office/drawing/2014/main" id="{A83523D4-AB81-4413-A237-0F90549010A0}"/>
              </a:ext>
            </a:extLst>
          </p:cNvPr>
          <p:cNvPicPr>
            <a:picLocks noChangeAspect="1"/>
          </p:cNvPicPr>
          <p:nvPr/>
        </p:nvPicPr>
        <p:blipFill>
          <a:blip r:embed="rId3"/>
          <a:stretch>
            <a:fillRect/>
          </a:stretch>
        </p:blipFill>
        <p:spPr>
          <a:xfrm>
            <a:off x="2133601" y="1228871"/>
            <a:ext cx="5140036" cy="2685758"/>
          </a:xfrm>
          <a:prstGeom prst="rect">
            <a:avLst/>
          </a:prstGeom>
        </p:spPr>
      </p:pic>
      <p:sp>
        <p:nvSpPr>
          <p:cNvPr id="7" name="Google Shape;1096;p61">
            <a:extLst>
              <a:ext uri="{FF2B5EF4-FFF2-40B4-BE49-F238E27FC236}">
                <a16:creationId xmlns:a16="http://schemas.microsoft.com/office/drawing/2014/main" id="{448EAA9B-7391-411B-81AD-DD6FA5C3F1EF}"/>
              </a:ext>
            </a:extLst>
          </p:cNvPr>
          <p:cNvSpPr/>
          <p:nvPr/>
        </p:nvSpPr>
        <p:spPr>
          <a:xfrm>
            <a:off x="895854" y="2380024"/>
            <a:ext cx="447532" cy="383452"/>
          </a:xfrm>
          <a:custGeom>
            <a:avLst/>
            <a:gdLst/>
            <a:ahLst/>
            <a:cxnLst/>
            <a:rect l="l" t="t" r="r" b="b"/>
            <a:pathLst>
              <a:path w="21783" h="18664" extrusionOk="0">
                <a:moveTo>
                  <a:pt x="3120" y="1"/>
                </a:moveTo>
                <a:lnTo>
                  <a:pt x="3120" y="3102"/>
                </a:lnTo>
                <a:lnTo>
                  <a:pt x="0" y="3102"/>
                </a:lnTo>
                <a:lnTo>
                  <a:pt x="0" y="6222"/>
                </a:lnTo>
                <a:lnTo>
                  <a:pt x="0" y="9322"/>
                </a:lnTo>
                <a:lnTo>
                  <a:pt x="3120" y="9322"/>
                </a:lnTo>
                <a:lnTo>
                  <a:pt x="3120" y="12442"/>
                </a:lnTo>
                <a:lnTo>
                  <a:pt x="6221" y="12442"/>
                </a:lnTo>
                <a:lnTo>
                  <a:pt x="6221" y="15543"/>
                </a:lnTo>
                <a:lnTo>
                  <a:pt x="9341" y="15543"/>
                </a:lnTo>
                <a:lnTo>
                  <a:pt x="9341" y="18663"/>
                </a:lnTo>
                <a:lnTo>
                  <a:pt x="12442" y="18663"/>
                </a:lnTo>
                <a:lnTo>
                  <a:pt x="12442" y="15543"/>
                </a:lnTo>
                <a:lnTo>
                  <a:pt x="15562" y="15543"/>
                </a:lnTo>
                <a:lnTo>
                  <a:pt x="15562" y="12442"/>
                </a:lnTo>
                <a:lnTo>
                  <a:pt x="18662" y="12442"/>
                </a:lnTo>
                <a:lnTo>
                  <a:pt x="18662" y="9322"/>
                </a:lnTo>
                <a:lnTo>
                  <a:pt x="21782" y="9322"/>
                </a:lnTo>
                <a:lnTo>
                  <a:pt x="21782" y="6222"/>
                </a:lnTo>
                <a:lnTo>
                  <a:pt x="21782" y="3102"/>
                </a:lnTo>
                <a:lnTo>
                  <a:pt x="18662" y="3102"/>
                </a:lnTo>
                <a:lnTo>
                  <a:pt x="18662" y="1"/>
                </a:lnTo>
                <a:lnTo>
                  <a:pt x="15562" y="1"/>
                </a:lnTo>
                <a:lnTo>
                  <a:pt x="15562" y="3102"/>
                </a:lnTo>
                <a:lnTo>
                  <a:pt x="12442" y="3102"/>
                </a:lnTo>
                <a:lnTo>
                  <a:pt x="12442" y="6222"/>
                </a:lnTo>
                <a:lnTo>
                  <a:pt x="9341" y="6222"/>
                </a:lnTo>
                <a:lnTo>
                  <a:pt x="9341" y="3102"/>
                </a:lnTo>
                <a:lnTo>
                  <a:pt x="6221" y="3102"/>
                </a:lnTo>
                <a:lnTo>
                  <a:pt x="62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Imagen 7">
            <a:extLst>
              <a:ext uri="{FF2B5EF4-FFF2-40B4-BE49-F238E27FC236}">
                <a16:creationId xmlns:a16="http://schemas.microsoft.com/office/drawing/2014/main" id="{70E1F15A-5622-4581-A7F3-708CB8B87349}"/>
              </a:ext>
            </a:extLst>
          </p:cNvPr>
          <p:cNvPicPr>
            <a:picLocks noChangeAspect="1"/>
          </p:cNvPicPr>
          <p:nvPr/>
        </p:nvPicPr>
        <p:blipFill>
          <a:blip r:embed="rId4"/>
          <a:stretch>
            <a:fillRect/>
          </a:stretch>
        </p:blipFill>
        <p:spPr>
          <a:xfrm>
            <a:off x="8024379" y="2380024"/>
            <a:ext cx="447533" cy="413367"/>
          </a:xfrm>
          <a:prstGeom prst="rect">
            <a:avLst/>
          </a:prstGeom>
        </p:spPr>
      </p:pic>
    </p:spTree>
    <p:extLst>
      <p:ext uri="{BB962C8B-B14F-4D97-AF65-F5344CB8AC3E}">
        <p14:creationId xmlns:p14="http://schemas.microsoft.com/office/powerpoint/2010/main" val="2406344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5" name="Google Shape;475;p43"/>
          <p:cNvSpPr txBox="1">
            <a:spLocks noGrp="1"/>
          </p:cNvSpPr>
          <p:nvPr>
            <p:ph type="title"/>
          </p:nvPr>
        </p:nvSpPr>
        <p:spPr>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03.</a:t>
            </a:r>
            <a:endParaRPr dirty="0"/>
          </a:p>
        </p:txBody>
      </p:sp>
      <p:sp>
        <p:nvSpPr>
          <p:cNvPr id="474" name="Google Shape;474;p43"/>
          <p:cNvSpPr txBox="1">
            <a:spLocks noGrp="1"/>
          </p:cNvSpPr>
          <p:nvPr>
            <p:ph type="title" idx="2"/>
          </p:nvPr>
        </p:nvSpPr>
        <p:spPr>
          <a:xfrm>
            <a:off x="2286000" y="1546063"/>
            <a:ext cx="4572000" cy="1433364"/>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s-ES" dirty="0">
                <a:solidFill>
                  <a:srgbClr val="FFFF00"/>
                </a:solidFill>
              </a:rPr>
              <a:t>¿COMO FUNCIONA?</a:t>
            </a:r>
          </a:p>
        </p:txBody>
      </p:sp>
      <p:pic>
        <p:nvPicPr>
          <p:cNvPr id="3" name="Imagen 2" descr="Icono&#10;&#10;Descripción generada automáticamente">
            <a:extLst>
              <a:ext uri="{FF2B5EF4-FFF2-40B4-BE49-F238E27FC236}">
                <a16:creationId xmlns:a16="http://schemas.microsoft.com/office/drawing/2014/main" id="{9E821B0D-FAB9-4598-9B59-0FBE9AACD4DC}"/>
              </a:ext>
            </a:extLst>
          </p:cNvPr>
          <p:cNvPicPr>
            <a:picLocks noChangeAspect="1"/>
          </p:cNvPicPr>
          <p:nvPr/>
        </p:nvPicPr>
        <p:blipFill>
          <a:blip r:embed="rId3"/>
          <a:stretch>
            <a:fillRect/>
          </a:stretch>
        </p:blipFill>
        <p:spPr>
          <a:xfrm>
            <a:off x="657014" y="3276177"/>
            <a:ext cx="941188" cy="941188"/>
          </a:xfrm>
          <a:prstGeom prst="rect">
            <a:avLst/>
          </a:prstGeom>
        </p:spPr>
      </p:pic>
      <p:pic>
        <p:nvPicPr>
          <p:cNvPr id="5" name="Imagen 4" descr="Forma&#10;&#10;Descripción generada automáticamente con confianza baja">
            <a:extLst>
              <a:ext uri="{FF2B5EF4-FFF2-40B4-BE49-F238E27FC236}">
                <a16:creationId xmlns:a16="http://schemas.microsoft.com/office/drawing/2014/main" id="{8EFE893F-E08D-4422-B17F-B16B25E40209}"/>
              </a:ext>
            </a:extLst>
          </p:cNvPr>
          <p:cNvPicPr>
            <a:picLocks noChangeAspect="1"/>
          </p:cNvPicPr>
          <p:nvPr/>
        </p:nvPicPr>
        <p:blipFill>
          <a:blip r:embed="rId4"/>
          <a:stretch>
            <a:fillRect/>
          </a:stretch>
        </p:blipFill>
        <p:spPr>
          <a:xfrm>
            <a:off x="7136553" y="3071554"/>
            <a:ext cx="1350433" cy="1350433"/>
          </a:xfrm>
          <a:prstGeom prst="rect">
            <a:avLst/>
          </a:prstGeom>
        </p:spPr>
      </p:pic>
    </p:spTree>
    <p:extLst>
      <p:ext uri="{BB962C8B-B14F-4D97-AF65-F5344CB8AC3E}">
        <p14:creationId xmlns:p14="http://schemas.microsoft.com/office/powerpoint/2010/main" val="911960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60"/>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Proceso de funcionamiento</a:t>
            </a:r>
            <a:endParaRPr dirty="0"/>
          </a:p>
        </p:txBody>
      </p:sp>
      <p:sp>
        <p:nvSpPr>
          <p:cNvPr id="81" name="Google Shape;1026;p60">
            <a:extLst>
              <a:ext uri="{FF2B5EF4-FFF2-40B4-BE49-F238E27FC236}">
                <a16:creationId xmlns:a16="http://schemas.microsoft.com/office/drawing/2014/main" id="{D0B80093-EA09-4CED-90A2-B15D979ABAAD}"/>
              </a:ext>
            </a:extLst>
          </p:cNvPr>
          <p:cNvSpPr txBox="1">
            <a:spLocks/>
          </p:cNvSpPr>
          <p:nvPr/>
        </p:nvSpPr>
        <p:spPr>
          <a:xfrm>
            <a:off x="2845165" y="2882045"/>
            <a:ext cx="1371600" cy="2742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Russo One"/>
              <a:buNone/>
              <a:defRPr sz="1800" b="1" i="0" u="none" strike="noStrike" cap="none">
                <a:solidFill>
                  <a:schemeClr val="lt1"/>
                </a:solidFill>
                <a:latin typeface="Russo One"/>
                <a:ea typeface="Russo One"/>
                <a:cs typeface="Russo One"/>
                <a:sym typeface="Russo One"/>
              </a:defRPr>
            </a:lvl1pPr>
            <a:lvl2pPr marR="0" lvl="1"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2pPr>
            <a:lvl3pPr marR="0" lvl="2"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3pPr>
            <a:lvl4pPr marR="0" lvl="3"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4pPr>
            <a:lvl5pPr marR="0" lvl="4"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5pPr>
            <a:lvl6pPr marR="0" lvl="5"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6pPr>
            <a:lvl7pPr marR="0" lvl="6"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7pPr>
            <a:lvl8pPr marR="0" lvl="7"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8pPr>
            <a:lvl9pPr marR="0" lvl="8"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9pPr>
          </a:lstStyle>
          <a:p>
            <a:r>
              <a:rPr lang="es-ES" dirty="0"/>
              <a:t>PASO 2</a:t>
            </a:r>
          </a:p>
        </p:txBody>
      </p:sp>
      <p:sp>
        <p:nvSpPr>
          <p:cNvPr id="82" name="Google Shape;1029;p60">
            <a:extLst>
              <a:ext uri="{FF2B5EF4-FFF2-40B4-BE49-F238E27FC236}">
                <a16:creationId xmlns:a16="http://schemas.microsoft.com/office/drawing/2014/main" id="{962C981B-444E-46C9-B885-060F0A9B15A2}"/>
              </a:ext>
            </a:extLst>
          </p:cNvPr>
          <p:cNvSpPr txBox="1">
            <a:spLocks noGrp="1"/>
          </p:cNvSpPr>
          <p:nvPr>
            <p:ph type="subTitle" idx="1"/>
          </p:nvPr>
        </p:nvSpPr>
        <p:spPr>
          <a:xfrm>
            <a:off x="749665" y="2882045"/>
            <a:ext cx="1371600" cy="274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PASO 1</a:t>
            </a:r>
            <a:endParaRPr dirty="0"/>
          </a:p>
        </p:txBody>
      </p:sp>
      <p:sp>
        <p:nvSpPr>
          <p:cNvPr id="83" name="Google Shape;1030;p60">
            <a:extLst>
              <a:ext uri="{FF2B5EF4-FFF2-40B4-BE49-F238E27FC236}">
                <a16:creationId xmlns:a16="http://schemas.microsoft.com/office/drawing/2014/main" id="{20098FD4-2E6C-4F98-BFF4-07DC8834263A}"/>
              </a:ext>
            </a:extLst>
          </p:cNvPr>
          <p:cNvSpPr txBox="1">
            <a:spLocks/>
          </p:cNvSpPr>
          <p:nvPr/>
        </p:nvSpPr>
        <p:spPr>
          <a:xfrm>
            <a:off x="4894915" y="2882045"/>
            <a:ext cx="1371600" cy="2742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Russo One"/>
              <a:buNone/>
              <a:defRPr sz="1800" b="1" i="0" u="none" strike="noStrike" cap="none">
                <a:solidFill>
                  <a:schemeClr val="lt1"/>
                </a:solidFill>
                <a:latin typeface="Russo One"/>
                <a:ea typeface="Russo One"/>
                <a:cs typeface="Russo One"/>
                <a:sym typeface="Russo One"/>
              </a:defRPr>
            </a:lvl1pPr>
            <a:lvl2pPr marR="0" lvl="1"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2pPr>
            <a:lvl3pPr marR="0" lvl="2"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3pPr>
            <a:lvl4pPr marR="0" lvl="3"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4pPr>
            <a:lvl5pPr marR="0" lvl="4"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5pPr>
            <a:lvl6pPr marR="0" lvl="5"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6pPr>
            <a:lvl7pPr marR="0" lvl="6"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7pPr>
            <a:lvl8pPr marR="0" lvl="7"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8pPr>
            <a:lvl9pPr marR="0" lvl="8"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9pPr>
          </a:lstStyle>
          <a:p>
            <a:r>
              <a:rPr lang="es-ES" dirty="0"/>
              <a:t>PASO 3</a:t>
            </a:r>
          </a:p>
        </p:txBody>
      </p:sp>
      <p:sp>
        <p:nvSpPr>
          <p:cNvPr id="84" name="Google Shape;1031;p60">
            <a:extLst>
              <a:ext uri="{FF2B5EF4-FFF2-40B4-BE49-F238E27FC236}">
                <a16:creationId xmlns:a16="http://schemas.microsoft.com/office/drawing/2014/main" id="{E1D77CD9-6A77-497C-97DD-82175B59B9D9}"/>
              </a:ext>
            </a:extLst>
          </p:cNvPr>
          <p:cNvSpPr txBox="1">
            <a:spLocks/>
          </p:cNvSpPr>
          <p:nvPr/>
        </p:nvSpPr>
        <p:spPr>
          <a:xfrm>
            <a:off x="6833081" y="2882045"/>
            <a:ext cx="1371600" cy="2742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Russo One"/>
              <a:buNone/>
              <a:defRPr sz="1800" b="1" i="0" u="none" strike="noStrike" cap="none">
                <a:solidFill>
                  <a:schemeClr val="lt1"/>
                </a:solidFill>
                <a:latin typeface="Russo One"/>
                <a:ea typeface="Russo One"/>
                <a:cs typeface="Russo One"/>
                <a:sym typeface="Russo One"/>
              </a:defRPr>
            </a:lvl1pPr>
            <a:lvl2pPr marR="0" lvl="1"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2pPr>
            <a:lvl3pPr marR="0" lvl="2"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3pPr>
            <a:lvl4pPr marR="0" lvl="3"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4pPr>
            <a:lvl5pPr marR="0" lvl="4"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5pPr>
            <a:lvl6pPr marR="0" lvl="5"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6pPr>
            <a:lvl7pPr marR="0" lvl="6"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7pPr>
            <a:lvl8pPr marR="0" lvl="7"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8pPr>
            <a:lvl9pPr marR="0" lvl="8" algn="ctr" rtl="0">
              <a:lnSpc>
                <a:spcPct val="100000"/>
              </a:lnSpc>
              <a:spcBef>
                <a:spcPts val="0"/>
              </a:spcBef>
              <a:spcAft>
                <a:spcPts val="0"/>
              </a:spcAft>
              <a:buClr>
                <a:srgbClr val="000000"/>
              </a:buClr>
              <a:buSzPts val="1400"/>
              <a:buFont typeface="Russo One"/>
              <a:buNone/>
              <a:defRPr sz="1400" b="0" i="0" u="none" strike="noStrike" cap="none">
                <a:solidFill>
                  <a:srgbClr val="000000"/>
                </a:solidFill>
                <a:latin typeface="Russo One"/>
                <a:ea typeface="Russo One"/>
                <a:cs typeface="Russo One"/>
                <a:sym typeface="Russo One"/>
              </a:defRPr>
            </a:lvl9pPr>
          </a:lstStyle>
          <a:p>
            <a:r>
              <a:rPr lang="es-ES" dirty="0"/>
              <a:t>PASO 4</a:t>
            </a:r>
          </a:p>
        </p:txBody>
      </p:sp>
      <p:cxnSp>
        <p:nvCxnSpPr>
          <p:cNvPr id="85" name="Google Shape;1033;p60">
            <a:extLst>
              <a:ext uri="{FF2B5EF4-FFF2-40B4-BE49-F238E27FC236}">
                <a16:creationId xmlns:a16="http://schemas.microsoft.com/office/drawing/2014/main" id="{53DED4D0-CED8-4F1C-B6BC-05886FCE46F1}"/>
              </a:ext>
            </a:extLst>
          </p:cNvPr>
          <p:cNvCxnSpPr/>
          <p:nvPr/>
        </p:nvCxnSpPr>
        <p:spPr>
          <a:xfrm>
            <a:off x="1618354" y="2403318"/>
            <a:ext cx="6069000" cy="0"/>
          </a:xfrm>
          <a:prstGeom prst="straightConnector1">
            <a:avLst/>
          </a:prstGeom>
          <a:noFill/>
          <a:ln w="28575" cap="flat" cmpd="sng">
            <a:solidFill>
              <a:schemeClr val="accent5">
                <a:lumMod val="75000"/>
              </a:schemeClr>
            </a:solidFill>
            <a:prstDash val="solid"/>
            <a:round/>
            <a:headEnd type="none" w="med" len="med"/>
            <a:tailEnd type="none" w="med" len="med"/>
          </a:ln>
        </p:spPr>
      </p:cxnSp>
      <p:pic>
        <p:nvPicPr>
          <p:cNvPr id="21" name="Imagen 20" descr="Icono&#10;&#10;Descripción generada automáticamente con confianza media">
            <a:extLst>
              <a:ext uri="{FF2B5EF4-FFF2-40B4-BE49-F238E27FC236}">
                <a16:creationId xmlns:a16="http://schemas.microsoft.com/office/drawing/2014/main" id="{CD49B261-2EEE-4449-BA89-CE4342D0195B}"/>
              </a:ext>
            </a:extLst>
          </p:cNvPr>
          <p:cNvPicPr>
            <a:picLocks noChangeAspect="1"/>
          </p:cNvPicPr>
          <p:nvPr/>
        </p:nvPicPr>
        <p:blipFill>
          <a:blip r:embed="rId3"/>
          <a:stretch>
            <a:fillRect/>
          </a:stretch>
        </p:blipFill>
        <p:spPr>
          <a:xfrm>
            <a:off x="1056752" y="2038769"/>
            <a:ext cx="729097" cy="729097"/>
          </a:xfrm>
          <a:prstGeom prst="rect">
            <a:avLst/>
          </a:prstGeom>
        </p:spPr>
      </p:pic>
      <p:pic>
        <p:nvPicPr>
          <p:cNvPr id="23" name="Imagen 22" descr="Icono&#10;&#10;Descripción generada automáticamente">
            <a:extLst>
              <a:ext uri="{FF2B5EF4-FFF2-40B4-BE49-F238E27FC236}">
                <a16:creationId xmlns:a16="http://schemas.microsoft.com/office/drawing/2014/main" id="{5A7238A9-3498-4571-9C85-730FCF791E33}"/>
              </a:ext>
            </a:extLst>
          </p:cNvPr>
          <p:cNvPicPr>
            <a:picLocks noChangeAspect="1"/>
          </p:cNvPicPr>
          <p:nvPr/>
        </p:nvPicPr>
        <p:blipFill>
          <a:blip r:embed="rId4"/>
          <a:stretch>
            <a:fillRect/>
          </a:stretch>
        </p:blipFill>
        <p:spPr>
          <a:xfrm>
            <a:off x="3191756" y="1985478"/>
            <a:ext cx="753313" cy="753313"/>
          </a:xfrm>
          <a:prstGeom prst="rect">
            <a:avLst/>
          </a:prstGeom>
        </p:spPr>
      </p:pic>
      <p:pic>
        <p:nvPicPr>
          <p:cNvPr id="144" name="Imagen 143" descr="Icono&#10;&#10;Descripción generada automáticamente con confianza media">
            <a:extLst>
              <a:ext uri="{FF2B5EF4-FFF2-40B4-BE49-F238E27FC236}">
                <a16:creationId xmlns:a16="http://schemas.microsoft.com/office/drawing/2014/main" id="{C73E7744-D088-4B3E-BA78-CD7BCBCE13BA}"/>
              </a:ext>
            </a:extLst>
          </p:cNvPr>
          <p:cNvPicPr>
            <a:picLocks noChangeAspect="1"/>
          </p:cNvPicPr>
          <p:nvPr/>
        </p:nvPicPr>
        <p:blipFill>
          <a:blip r:embed="rId3"/>
          <a:stretch>
            <a:fillRect/>
          </a:stretch>
        </p:blipFill>
        <p:spPr>
          <a:xfrm>
            <a:off x="5198451" y="1985478"/>
            <a:ext cx="729097" cy="729097"/>
          </a:xfrm>
          <a:prstGeom prst="rect">
            <a:avLst/>
          </a:prstGeom>
        </p:spPr>
      </p:pic>
      <p:pic>
        <p:nvPicPr>
          <p:cNvPr id="145" name="Imagen 144" descr="Icono&#10;&#10;Descripción generada automáticamente">
            <a:extLst>
              <a:ext uri="{FF2B5EF4-FFF2-40B4-BE49-F238E27FC236}">
                <a16:creationId xmlns:a16="http://schemas.microsoft.com/office/drawing/2014/main" id="{FF6441F7-605C-481F-861C-8FE7B52E8C23}"/>
              </a:ext>
            </a:extLst>
          </p:cNvPr>
          <p:cNvPicPr>
            <a:picLocks noChangeAspect="1"/>
          </p:cNvPicPr>
          <p:nvPr/>
        </p:nvPicPr>
        <p:blipFill>
          <a:blip r:embed="rId4"/>
          <a:stretch>
            <a:fillRect/>
          </a:stretch>
        </p:blipFill>
        <p:spPr>
          <a:xfrm>
            <a:off x="7083036" y="1961262"/>
            <a:ext cx="753313" cy="75331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5" name="Google Shape;475;p43"/>
          <p:cNvSpPr txBox="1">
            <a:spLocks noGrp="1"/>
          </p:cNvSpPr>
          <p:nvPr>
            <p:ph type="title"/>
          </p:nvPr>
        </p:nvSpPr>
        <p:spPr>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04.</a:t>
            </a:r>
            <a:endParaRPr dirty="0"/>
          </a:p>
        </p:txBody>
      </p:sp>
      <p:sp>
        <p:nvSpPr>
          <p:cNvPr id="474" name="Google Shape;474;p43"/>
          <p:cNvSpPr txBox="1">
            <a:spLocks noGrp="1"/>
          </p:cNvSpPr>
          <p:nvPr>
            <p:ph type="title" idx="2"/>
          </p:nvPr>
        </p:nvSpPr>
        <p:spPr>
          <a:xfrm>
            <a:off x="2286000" y="1546063"/>
            <a:ext cx="4572000" cy="1433364"/>
          </a:xfrm>
          <a:prstGeom prst="rect">
            <a:avLst/>
          </a:prstGeom>
        </p:spPr>
        <p:txBody>
          <a:bodyPr spcFirstLastPara="1" wrap="square" lIns="0" tIns="0" rIns="0" bIns="0" anchor="t" anchorCtr="0">
            <a:noAutofit/>
          </a:bodyPr>
          <a:lstStyle/>
          <a:p>
            <a:r>
              <a:rPr lang="es-ES" dirty="0">
                <a:solidFill>
                  <a:srgbClr val="FFFF00"/>
                </a:solidFill>
              </a:rPr>
              <a:t>FUTURAS MEJORAS</a:t>
            </a:r>
          </a:p>
        </p:txBody>
      </p:sp>
      <p:pic>
        <p:nvPicPr>
          <p:cNvPr id="3" name="Imagen 2" descr="Icono&#10;&#10;Descripción generada automáticamente">
            <a:extLst>
              <a:ext uri="{FF2B5EF4-FFF2-40B4-BE49-F238E27FC236}">
                <a16:creationId xmlns:a16="http://schemas.microsoft.com/office/drawing/2014/main" id="{5FF114E8-3C04-41F5-990B-883F6322D2CD}"/>
              </a:ext>
            </a:extLst>
          </p:cNvPr>
          <p:cNvPicPr>
            <a:picLocks noChangeAspect="1"/>
          </p:cNvPicPr>
          <p:nvPr/>
        </p:nvPicPr>
        <p:blipFill>
          <a:blip r:embed="rId3"/>
          <a:stretch>
            <a:fillRect/>
          </a:stretch>
        </p:blipFill>
        <p:spPr>
          <a:xfrm>
            <a:off x="850321" y="3054926"/>
            <a:ext cx="1097973" cy="1097973"/>
          </a:xfrm>
          <a:prstGeom prst="rect">
            <a:avLst/>
          </a:prstGeom>
        </p:spPr>
      </p:pic>
      <p:pic>
        <p:nvPicPr>
          <p:cNvPr id="5" name="Imagen 4" descr="Icono&#10;&#10;Descripción generada automáticamente">
            <a:extLst>
              <a:ext uri="{FF2B5EF4-FFF2-40B4-BE49-F238E27FC236}">
                <a16:creationId xmlns:a16="http://schemas.microsoft.com/office/drawing/2014/main" id="{1DE1D73C-1FE6-4C58-AEB6-1B620744BBD1}"/>
              </a:ext>
            </a:extLst>
          </p:cNvPr>
          <p:cNvPicPr>
            <a:picLocks noChangeAspect="1"/>
          </p:cNvPicPr>
          <p:nvPr/>
        </p:nvPicPr>
        <p:blipFill>
          <a:blip r:embed="rId4"/>
          <a:stretch>
            <a:fillRect/>
          </a:stretch>
        </p:blipFill>
        <p:spPr>
          <a:xfrm>
            <a:off x="7195706" y="3054926"/>
            <a:ext cx="1097973" cy="1097973"/>
          </a:xfrm>
          <a:prstGeom prst="rect">
            <a:avLst/>
          </a:prstGeom>
        </p:spPr>
      </p:pic>
    </p:spTree>
    <p:extLst>
      <p:ext uri="{BB962C8B-B14F-4D97-AF65-F5344CB8AC3E}">
        <p14:creationId xmlns:p14="http://schemas.microsoft.com/office/powerpoint/2010/main" val="1651813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62"/>
          <p:cNvSpPr/>
          <p:nvPr/>
        </p:nvSpPr>
        <p:spPr>
          <a:xfrm rot="10800000">
            <a:off x="3206623" y="3556041"/>
            <a:ext cx="2743200" cy="479400"/>
          </a:xfrm>
          <a:prstGeom prst="rect">
            <a:avLst/>
          </a:pr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2"/>
          <p:cNvSpPr/>
          <p:nvPr/>
        </p:nvSpPr>
        <p:spPr>
          <a:xfrm rot="10800000">
            <a:off x="3663823" y="2954659"/>
            <a:ext cx="1828800" cy="479400"/>
          </a:xfrm>
          <a:prstGeom prst="rect">
            <a:avLst/>
          </a:pr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2"/>
          <p:cNvSpPr/>
          <p:nvPr/>
        </p:nvSpPr>
        <p:spPr>
          <a:xfrm rot="10800000">
            <a:off x="3983923" y="2358394"/>
            <a:ext cx="1188600" cy="479400"/>
          </a:xfrm>
          <a:prstGeom prst="rect">
            <a:avLst/>
          </a:pr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2"/>
          <p:cNvSpPr txBox="1">
            <a:spLocks noGrp="1"/>
          </p:cNvSpPr>
          <p:nvPr>
            <p:ph type="title"/>
          </p:nvPr>
        </p:nvSpPr>
        <p:spPr>
          <a:prstGeom prst="rect">
            <a:avLst/>
          </a:prstGeom>
        </p:spPr>
        <p:txBody>
          <a:bodyPr spcFirstLastPara="1" wrap="square" lIns="0" tIns="0" rIns="0" bIns="0" anchor="t" anchorCtr="0">
            <a:noAutofit/>
          </a:bodyPr>
          <a:lstStyle/>
          <a:p>
            <a:r>
              <a:rPr lang="es-ES" dirty="0">
                <a:solidFill>
                  <a:srgbClr val="FFFF00"/>
                </a:solidFill>
              </a:rPr>
              <a:t>FUTURAS MEJORAS</a:t>
            </a:r>
          </a:p>
        </p:txBody>
      </p:sp>
      <p:sp>
        <p:nvSpPr>
          <p:cNvPr id="1115" name="Google Shape;1115;p62"/>
          <p:cNvSpPr txBox="1">
            <a:spLocks noGrp="1"/>
          </p:cNvSpPr>
          <p:nvPr>
            <p:ph type="subTitle" idx="4294967295"/>
          </p:nvPr>
        </p:nvSpPr>
        <p:spPr>
          <a:xfrm>
            <a:off x="8229600" y="2360613"/>
            <a:ext cx="914400" cy="47466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dirty="0">
                <a:solidFill>
                  <a:schemeClr val="accent4"/>
                </a:solidFill>
                <a:latin typeface="Russo One"/>
                <a:ea typeface="Russo One"/>
                <a:cs typeface="Russo One"/>
                <a:sym typeface="Russo One"/>
              </a:rPr>
              <a:t>PASO 1</a:t>
            </a:r>
            <a:endParaRPr sz="1600" dirty="0">
              <a:solidFill>
                <a:schemeClr val="accent4"/>
              </a:solidFill>
              <a:latin typeface="Russo One"/>
              <a:ea typeface="Russo One"/>
              <a:cs typeface="Russo One"/>
              <a:sym typeface="Russo One"/>
            </a:endParaRPr>
          </a:p>
        </p:txBody>
      </p:sp>
      <p:sp>
        <p:nvSpPr>
          <p:cNvPr id="1116" name="Google Shape;1116;p62"/>
          <p:cNvSpPr txBox="1">
            <a:spLocks noGrp="1"/>
          </p:cNvSpPr>
          <p:nvPr>
            <p:ph type="subTitle" idx="4294967295"/>
          </p:nvPr>
        </p:nvSpPr>
        <p:spPr>
          <a:xfrm>
            <a:off x="8229600" y="2955925"/>
            <a:ext cx="914400" cy="47625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dirty="0">
                <a:solidFill>
                  <a:schemeClr val="accent4"/>
                </a:solidFill>
                <a:latin typeface="Russo One"/>
                <a:ea typeface="Russo One"/>
                <a:cs typeface="Russo One"/>
                <a:sym typeface="Russo One"/>
              </a:rPr>
              <a:t>PASO 2</a:t>
            </a:r>
            <a:endParaRPr sz="1600" dirty="0">
              <a:solidFill>
                <a:schemeClr val="accent4"/>
              </a:solidFill>
              <a:latin typeface="Russo One"/>
              <a:ea typeface="Russo One"/>
              <a:cs typeface="Russo One"/>
              <a:sym typeface="Russo One"/>
            </a:endParaRPr>
          </a:p>
        </p:txBody>
      </p:sp>
      <p:sp>
        <p:nvSpPr>
          <p:cNvPr id="1117" name="Google Shape;1117;p62"/>
          <p:cNvSpPr txBox="1">
            <a:spLocks noGrp="1"/>
          </p:cNvSpPr>
          <p:nvPr>
            <p:ph type="subTitle" idx="4294967295"/>
          </p:nvPr>
        </p:nvSpPr>
        <p:spPr>
          <a:xfrm>
            <a:off x="8229600" y="3557588"/>
            <a:ext cx="914400" cy="47625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dirty="0">
                <a:solidFill>
                  <a:schemeClr val="accent4"/>
                </a:solidFill>
                <a:latin typeface="Russo One"/>
                <a:ea typeface="Russo One"/>
                <a:cs typeface="Russo One"/>
                <a:sym typeface="Russo One"/>
              </a:rPr>
              <a:t>PASO 3</a:t>
            </a:r>
            <a:endParaRPr sz="1600" dirty="0">
              <a:solidFill>
                <a:schemeClr val="accent4"/>
              </a:solidFill>
              <a:latin typeface="Russo One"/>
              <a:ea typeface="Russo One"/>
              <a:cs typeface="Russo One"/>
              <a:sym typeface="Russo One"/>
            </a:endParaRPr>
          </a:p>
        </p:txBody>
      </p:sp>
      <p:sp>
        <p:nvSpPr>
          <p:cNvPr id="1112" name="Google Shape;1112;p62"/>
          <p:cNvSpPr txBox="1"/>
          <p:nvPr/>
        </p:nvSpPr>
        <p:spPr>
          <a:xfrm>
            <a:off x="816750" y="2360344"/>
            <a:ext cx="1947900" cy="475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dirty="0">
                <a:solidFill>
                  <a:schemeClr val="lt1"/>
                </a:solidFill>
                <a:latin typeface="Open Sans"/>
                <a:ea typeface="Open Sans"/>
                <a:cs typeface="Open Sans"/>
                <a:sym typeface="Open Sans"/>
              </a:rPr>
              <a:t>Darle  más protagonismo a los datos del usuario.</a:t>
            </a:r>
            <a:endParaRPr dirty="0">
              <a:solidFill>
                <a:schemeClr val="lt1"/>
              </a:solidFill>
              <a:latin typeface="Open Sans"/>
              <a:ea typeface="Open Sans"/>
              <a:cs typeface="Open Sans"/>
              <a:sym typeface="Open Sans"/>
            </a:endParaRPr>
          </a:p>
        </p:txBody>
      </p:sp>
      <p:sp>
        <p:nvSpPr>
          <p:cNvPr id="1113" name="Google Shape;1113;p62"/>
          <p:cNvSpPr txBox="1"/>
          <p:nvPr/>
        </p:nvSpPr>
        <p:spPr>
          <a:xfrm>
            <a:off x="816750" y="3557991"/>
            <a:ext cx="1947900" cy="475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dirty="0">
                <a:solidFill>
                  <a:schemeClr val="lt1"/>
                </a:solidFill>
                <a:latin typeface="Open Sans"/>
                <a:ea typeface="Open Sans"/>
                <a:cs typeface="Open Sans"/>
                <a:sym typeface="Open Sans"/>
              </a:rPr>
              <a:t>Añadir funciones para banear usuarios.</a:t>
            </a:r>
            <a:endParaRPr dirty="0">
              <a:solidFill>
                <a:schemeClr val="lt1"/>
              </a:solidFill>
              <a:latin typeface="Open Sans"/>
              <a:ea typeface="Open Sans"/>
              <a:cs typeface="Open Sans"/>
              <a:sym typeface="Open Sans"/>
            </a:endParaRPr>
          </a:p>
        </p:txBody>
      </p:sp>
      <p:sp>
        <p:nvSpPr>
          <p:cNvPr id="1114" name="Google Shape;1114;p62"/>
          <p:cNvSpPr txBox="1"/>
          <p:nvPr/>
        </p:nvSpPr>
        <p:spPr>
          <a:xfrm>
            <a:off x="6379350" y="2956609"/>
            <a:ext cx="1947900" cy="475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lt1"/>
                </a:solidFill>
                <a:latin typeface="Open Sans"/>
                <a:ea typeface="Open Sans"/>
                <a:cs typeface="Open Sans"/>
                <a:sym typeface="Open Sans"/>
              </a:rPr>
              <a:t>Añadir una forma integrada en el cliente para cambiar el rol.</a:t>
            </a:r>
            <a:endParaRPr dirty="0">
              <a:solidFill>
                <a:schemeClr val="lt1"/>
              </a:solidFill>
              <a:latin typeface="Open Sans"/>
              <a:ea typeface="Open Sans"/>
              <a:cs typeface="Open Sans"/>
              <a:sym typeface="Open Sans"/>
            </a:endParaRPr>
          </a:p>
        </p:txBody>
      </p:sp>
      <p:sp>
        <p:nvSpPr>
          <p:cNvPr id="1118" name="Google Shape;1118;p62"/>
          <p:cNvSpPr/>
          <p:nvPr/>
        </p:nvSpPr>
        <p:spPr>
          <a:xfrm>
            <a:off x="4308125" y="1371418"/>
            <a:ext cx="540195" cy="613723"/>
          </a:xfrm>
          <a:custGeom>
            <a:avLst/>
            <a:gdLst/>
            <a:ahLst/>
            <a:cxnLst/>
            <a:rect l="l" t="t" r="r" b="b"/>
            <a:pathLst>
              <a:path w="40253" h="45732" extrusionOk="0">
                <a:moveTo>
                  <a:pt x="1" y="1"/>
                </a:moveTo>
                <a:lnTo>
                  <a:pt x="1" y="2984"/>
                </a:lnTo>
                <a:lnTo>
                  <a:pt x="1" y="17740"/>
                </a:lnTo>
                <a:lnTo>
                  <a:pt x="2957" y="17740"/>
                </a:lnTo>
                <a:lnTo>
                  <a:pt x="2957" y="20723"/>
                </a:lnTo>
                <a:lnTo>
                  <a:pt x="5941" y="20723"/>
                </a:lnTo>
                <a:lnTo>
                  <a:pt x="5941" y="17740"/>
                </a:lnTo>
                <a:lnTo>
                  <a:pt x="2984" y="17740"/>
                </a:lnTo>
                <a:lnTo>
                  <a:pt x="2984" y="2984"/>
                </a:lnTo>
                <a:lnTo>
                  <a:pt x="8897" y="2984"/>
                </a:lnTo>
                <a:lnTo>
                  <a:pt x="8897" y="5561"/>
                </a:lnTo>
                <a:lnTo>
                  <a:pt x="8925" y="5561"/>
                </a:lnTo>
                <a:lnTo>
                  <a:pt x="8925" y="20723"/>
                </a:lnTo>
                <a:lnTo>
                  <a:pt x="5941" y="20723"/>
                </a:lnTo>
                <a:lnTo>
                  <a:pt x="5941" y="23653"/>
                </a:lnTo>
                <a:lnTo>
                  <a:pt x="11230" y="23653"/>
                </a:lnTo>
                <a:lnTo>
                  <a:pt x="11230" y="26636"/>
                </a:lnTo>
                <a:lnTo>
                  <a:pt x="13861" y="26636"/>
                </a:lnTo>
                <a:lnTo>
                  <a:pt x="13861" y="29620"/>
                </a:lnTo>
                <a:lnTo>
                  <a:pt x="16140" y="29620"/>
                </a:lnTo>
                <a:lnTo>
                  <a:pt x="16140" y="32169"/>
                </a:lnTo>
                <a:lnTo>
                  <a:pt x="18825" y="32169"/>
                </a:lnTo>
                <a:lnTo>
                  <a:pt x="18825" y="34828"/>
                </a:lnTo>
                <a:lnTo>
                  <a:pt x="16140" y="34828"/>
                </a:lnTo>
                <a:lnTo>
                  <a:pt x="16140" y="37350"/>
                </a:lnTo>
                <a:lnTo>
                  <a:pt x="18825" y="37350"/>
                </a:lnTo>
                <a:lnTo>
                  <a:pt x="18825" y="40605"/>
                </a:lnTo>
                <a:lnTo>
                  <a:pt x="16140" y="40605"/>
                </a:lnTo>
                <a:lnTo>
                  <a:pt x="16140" y="43182"/>
                </a:lnTo>
                <a:lnTo>
                  <a:pt x="11013" y="43182"/>
                </a:lnTo>
                <a:lnTo>
                  <a:pt x="11013" y="45731"/>
                </a:lnTo>
                <a:lnTo>
                  <a:pt x="29295" y="45731"/>
                </a:lnTo>
                <a:lnTo>
                  <a:pt x="29295" y="43182"/>
                </a:lnTo>
                <a:lnTo>
                  <a:pt x="24168" y="43182"/>
                </a:lnTo>
                <a:lnTo>
                  <a:pt x="24168" y="40605"/>
                </a:lnTo>
                <a:lnTo>
                  <a:pt x="21510" y="40605"/>
                </a:lnTo>
                <a:lnTo>
                  <a:pt x="21510" y="37350"/>
                </a:lnTo>
                <a:lnTo>
                  <a:pt x="24168" y="37350"/>
                </a:lnTo>
                <a:lnTo>
                  <a:pt x="24168" y="34828"/>
                </a:lnTo>
                <a:lnTo>
                  <a:pt x="21510" y="34828"/>
                </a:lnTo>
                <a:lnTo>
                  <a:pt x="21510" y="32169"/>
                </a:lnTo>
                <a:lnTo>
                  <a:pt x="24168" y="32169"/>
                </a:lnTo>
                <a:lnTo>
                  <a:pt x="24168" y="29620"/>
                </a:lnTo>
                <a:lnTo>
                  <a:pt x="26311" y="29620"/>
                </a:lnTo>
                <a:lnTo>
                  <a:pt x="26311" y="26636"/>
                </a:lnTo>
                <a:lnTo>
                  <a:pt x="28969" y="26636"/>
                </a:lnTo>
                <a:lnTo>
                  <a:pt x="28969" y="23653"/>
                </a:lnTo>
                <a:lnTo>
                  <a:pt x="34313" y="23653"/>
                </a:lnTo>
                <a:lnTo>
                  <a:pt x="34313" y="20723"/>
                </a:lnTo>
                <a:lnTo>
                  <a:pt x="31410" y="20723"/>
                </a:lnTo>
                <a:lnTo>
                  <a:pt x="31410" y="5561"/>
                </a:lnTo>
                <a:lnTo>
                  <a:pt x="31410" y="2984"/>
                </a:lnTo>
                <a:lnTo>
                  <a:pt x="37269" y="2984"/>
                </a:lnTo>
                <a:lnTo>
                  <a:pt x="37269" y="17740"/>
                </a:lnTo>
                <a:lnTo>
                  <a:pt x="34313" y="17740"/>
                </a:lnTo>
                <a:lnTo>
                  <a:pt x="34313" y="20723"/>
                </a:lnTo>
                <a:lnTo>
                  <a:pt x="37296" y="20723"/>
                </a:lnTo>
                <a:lnTo>
                  <a:pt x="37296" y="17740"/>
                </a:lnTo>
                <a:lnTo>
                  <a:pt x="40253" y="17740"/>
                </a:lnTo>
                <a:lnTo>
                  <a:pt x="40253" y="2984"/>
                </a:lnTo>
                <a:lnTo>
                  <a:pt x="40253" y="1"/>
                </a:lnTo>
                <a:lnTo>
                  <a:pt x="28427" y="1"/>
                </a:lnTo>
                <a:lnTo>
                  <a:pt x="28427" y="5561"/>
                </a:lnTo>
                <a:lnTo>
                  <a:pt x="11827" y="5561"/>
                </a:lnTo>
                <a:lnTo>
                  <a:pt x="11827" y="1"/>
                </a:ln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64"/>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¡GRACIAS!</a:t>
            </a:r>
            <a:endParaRPr dirty="0"/>
          </a:p>
        </p:txBody>
      </p:sp>
      <p:sp>
        <p:nvSpPr>
          <p:cNvPr id="1146" name="Google Shape;1146;p64"/>
          <p:cNvSpPr txBox="1">
            <a:spLocks noGrp="1"/>
          </p:cNvSpPr>
          <p:nvPr>
            <p:ph type="subTitle" idx="1"/>
          </p:nvPr>
        </p:nvSpPr>
        <p:spPr>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dirty="0"/>
              <a:t>¿Alguien tiene alguna pregunta?</a:t>
            </a:r>
            <a:endParaRPr dirty="0"/>
          </a:p>
        </p:txBody>
      </p:sp>
      <p:pic>
        <p:nvPicPr>
          <p:cNvPr id="15" name="Imagen 14">
            <a:extLst>
              <a:ext uri="{FF2B5EF4-FFF2-40B4-BE49-F238E27FC236}">
                <a16:creationId xmlns:a16="http://schemas.microsoft.com/office/drawing/2014/main" id="{DAD2B658-7213-40D2-8277-C37F8E7B33CE}"/>
              </a:ext>
            </a:extLst>
          </p:cNvPr>
          <p:cNvPicPr>
            <a:picLocks noChangeAspect="1"/>
          </p:cNvPicPr>
          <p:nvPr/>
        </p:nvPicPr>
        <p:blipFill>
          <a:blip r:embed="rId3"/>
          <a:stretch>
            <a:fillRect/>
          </a:stretch>
        </p:blipFill>
        <p:spPr>
          <a:xfrm>
            <a:off x="1361324" y="1866900"/>
            <a:ext cx="1714500" cy="704850"/>
          </a:xfrm>
          <a:prstGeom prst="rect">
            <a:avLst/>
          </a:prstGeom>
        </p:spPr>
      </p:pic>
      <p:sp>
        <p:nvSpPr>
          <p:cNvPr id="4" name="CuadroTexto 3">
            <a:extLst>
              <a:ext uri="{FF2B5EF4-FFF2-40B4-BE49-F238E27FC236}">
                <a16:creationId xmlns:a16="http://schemas.microsoft.com/office/drawing/2014/main" id="{39FDF61F-AA89-406B-9A2C-A77E25FF8A3D}"/>
              </a:ext>
            </a:extLst>
          </p:cNvPr>
          <p:cNvSpPr txBox="1"/>
          <p:nvPr/>
        </p:nvSpPr>
        <p:spPr>
          <a:xfrm>
            <a:off x="713225" y="2926080"/>
            <a:ext cx="4278722" cy="738664"/>
          </a:xfrm>
          <a:prstGeom prst="rect">
            <a:avLst/>
          </a:prstGeom>
          <a:noFill/>
        </p:spPr>
        <p:txBody>
          <a:bodyPr wrap="square" rtlCol="0">
            <a:spAutoFit/>
          </a:bodyPr>
          <a:lstStyle/>
          <a:p>
            <a:r>
              <a:rPr lang="es-ES" b="1" dirty="0">
                <a:solidFill>
                  <a:schemeClr val="bg1"/>
                </a:solidFill>
              </a:rPr>
              <a:t>La información presente en la presentación pertenece al autor Manuel Palomino.</a:t>
            </a:r>
          </a:p>
          <a:p>
            <a:r>
              <a:rPr lang="es-ES" b="1" dirty="0">
                <a:solidFill>
                  <a:schemeClr val="bg1"/>
                </a:solidFill>
              </a:rPr>
              <a:t>Diseño de la plantilla: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0"/>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rgbClr val="FFFF00"/>
                </a:solidFill>
              </a:rPr>
              <a:t>¿QUÉ ES CRITÍCAME?</a:t>
            </a:r>
            <a:endParaRPr dirty="0">
              <a:solidFill>
                <a:srgbClr val="FFFF00"/>
              </a:solidFill>
            </a:endParaRPr>
          </a:p>
        </p:txBody>
      </p:sp>
      <p:sp>
        <p:nvSpPr>
          <p:cNvPr id="444" name="Google Shape;444;p40"/>
          <p:cNvSpPr txBox="1">
            <a:spLocks noGrp="1"/>
          </p:cNvSpPr>
          <p:nvPr>
            <p:ph type="title" idx="2"/>
          </p:nvPr>
        </p:nvSpPr>
        <p:spPr>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01</a:t>
            </a:r>
            <a:endParaRPr/>
          </a:p>
        </p:txBody>
      </p:sp>
      <p:sp>
        <p:nvSpPr>
          <p:cNvPr id="445" name="Google Shape;445;p40"/>
          <p:cNvSpPr txBox="1">
            <a:spLocks noGrp="1"/>
          </p:cNvSpPr>
          <p:nvPr>
            <p:ph type="title" idx="3"/>
          </p:nvPr>
        </p:nvSpPr>
        <p:spPr>
          <a:xfrm>
            <a:off x="1003822" y="3324224"/>
            <a:ext cx="3131700" cy="480899"/>
          </a:xfrm>
          <a:prstGeom prst="rect">
            <a:avLst/>
          </a:prstGeom>
        </p:spPr>
        <p:txBody>
          <a:bodyPr spcFirstLastPara="1" wrap="square" lIns="0" tIns="0" rIns="0" bIns="0" anchor="t" anchorCtr="0">
            <a:noAutofit/>
          </a:bodyPr>
          <a:lstStyle/>
          <a:p>
            <a:r>
              <a:rPr lang="en" dirty="0">
                <a:solidFill>
                  <a:srgbClr val="FFFF00"/>
                </a:solidFill>
              </a:rPr>
              <a:t>¿QUE PUEDES HACER EN CRITÍCAME?</a:t>
            </a:r>
            <a:endParaRPr dirty="0">
              <a:solidFill>
                <a:srgbClr val="FFFF00"/>
              </a:solidFill>
            </a:endParaRPr>
          </a:p>
        </p:txBody>
      </p:sp>
      <p:sp>
        <p:nvSpPr>
          <p:cNvPr id="446" name="Google Shape;446;p40"/>
          <p:cNvSpPr txBox="1">
            <a:spLocks noGrp="1"/>
          </p:cNvSpPr>
          <p:nvPr>
            <p:ph type="title" idx="4"/>
          </p:nvPr>
        </p:nvSpPr>
        <p:spPr>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02</a:t>
            </a:r>
            <a:endParaRPr dirty="0"/>
          </a:p>
        </p:txBody>
      </p:sp>
      <p:sp>
        <p:nvSpPr>
          <p:cNvPr id="447" name="Google Shape;447;p40"/>
          <p:cNvSpPr txBox="1">
            <a:spLocks noGrp="1"/>
          </p:cNvSpPr>
          <p:nvPr>
            <p:ph type="title" idx="5"/>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rgbClr val="FFFF00"/>
                </a:solidFill>
              </a:rPr>
              <a:t>¿COMO FUNCIONA?</a:t>
            </a:r>
            <a:endParaRPr dirty="0">
              <a:solidFill>
                <a:srgbClr val="FFFF00"/>
              </a:solidFill>
            </a:endParaRPr>
          </a:p>
        </p:txBody>
      </p:sp>
      <p:sp>
        <p:nvSpPr>
          <p:cNvPr id="448" name="Google Shape;448;p40"/>
          <p:cNvSpPr txBox="1">
            <a:spLocks noGrp="1"/>
          </p:cNvSpPr>
          <p:nvPr>
            <p:ph type="title" idx="6"/>
          </p:nvPr>
        </p:nvSpPr>
        <p:spPr>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03</a:t>
            </a:r>
            <a:endParaRPr/>
          </a:p>
        </p:txBody>
      </p:sp>
      <p:sp>
        <p:nvSpPr>
          <p:cNvPr id="449" name="Google Shape;449;p40"/>
          <p:cNvSpPr txBox="1">
            <a:spLocks noGrp="1"/>
          </p:cNvSpPr>
          <p:nvPr>
            <p:ph type="title" idx="7"/>
          </p:nvPr>
        </p:nvSpPr>
        <p:spPr>
          <a:prstGeom prst="rect">
            <a:avLst/>
          </a:prstGeom>
        </p:spPr>
        <p:txBody>
          <a:bodyPr spcFirstLastPara="1" wrap="square" lIns="0" tIns="0" rIns="0" bIns="0" anchor="t" anchorCtr="0">
            <a:noAutofit/>
          </a:bodyPr>
          <a:lstStyle/>
          <a:p>
            <a:r>
              <a:rPr lang="en" dirty="0">
                <a:solidFill>
                  <a:srgbClr val="FFFF00"/>
                </a:solidFill>
              </a:rPr>
              <a:t>FUTURAS MEJORAS</a:t>
            </a:r>
            <a:endParaRPr dirty="0">
              <a:solidFill>
                <a:srgbClr val="FFFF00"/>
              </a:solidFill>
            </a:endParaRPr>
          </a:p>
        </p:txBody>
      </p:sp>
      <p:sp>
        <p:nvSpPr>
          <p:cNvPr id="450" name="Google Shape;450;p40"/>
          <p:cNvSpPr txBox="1">
            <a:spLocks noGrp="1"/>
          </p:cNvSpPr>
          <p:nvPr>
            <p:ph type="title" idx="8"/>
          </p:nvPr>
        </p:nvSpPr>
        <p:spPr>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04</a:t>
            </a:r>
            <a:endParaRPr/>
          </a:p>
        </p:txBody>
      </p:sp>
      <p:sp>
        <p:nvSpPr>
          <p:cNvPr id="453" name="Google Shape;453;p40"/>
          <p:cNvSpPr txBox="1">
            <a:spLocks noGrp="1"/>
          </p:cNvSpPr>
          <p:nvPr>
            <p:ph type="subTitle" idx="1"/>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s-ES" b="1" dirty="0">
                <a:solidFill>
                  <a:schemeClr val="accent5">
                    <a:lumMod val="20000"/>
                    <a:lumOff val="80000"/>
                  </a:schemeClr>
                </a:solidFill>
              </a:rPr>
              <a:t>Se explicará en qué consiste el proyecto.</a:t>
            </a:r>
            <a:endParaRPr b="1" dirty="0">
              <a:solidFill>
                <a:schemeClr val="accent5">
                  <a:lumMod val="20000"/>
                  <a:lumOff val="80000"/>
                </a:schemeClr>
              </a:solidFill>
            </a:endParaRPr>
          </a:p>
          <a:p>
            <a:pPr marL="0" lvl="0" indent="0" algn="ctr" rtl="0">
              <a:spcBef>
                <a:spcPts val="0"/>
              </a:spcBef>
              <a:spcAft>
                <a:spcPts val="0"/>
              </a:spcAft>
              <a:buNone/>
            </a:pPr>
            <a:endParaRPr dirty="0"/>
          </a:p>
        </p:txBody>
      </p:sp>
      <p:sp>
        <p:nvSpPr>
          <p:cNvPr id="454" name="Google Shape;454;p40"/>
          <p:cNvSpPr txBox="1">
            <a:spLocks noGrp="1"/>
          </p:cNvSpPr>
          <p:nvPr>
            <p:ph type="subTitle" idx="9"/>
          </p:nvPr>
        </p:nvSpPr>
        <p:spPr>
          <a:prstGeom prst="rect">
            <a:avLst/>
          </a:prstGeom>
        </p:spPr>
        <p:txBody>
          <a:bodyPr spcFirstLastPara="1" wrap="square" lIns="0" tIns="0" rIns="0" bIns="0" anchor="t" anchorCtr="0">
            <a:noAutofit/>
          </a:bodyPr>
          <a:lstStyle/>
          <a:p>
            <a:r>
              <a:rPr lang="en" b="1" dirty="0">
                <a:solidFill>
                  <a:schemeClr val="accent5">
                    <a:lumMod val="20000"/>
                    <a:lumOff val="80000"/>
                  </a:schemeClr>
                </a:solidFill>
              </a:rPr>
              <a:t>Se explicará como funciona el proyecto.</a:t>
            </a:r>
            <a:endParaRPr b="1" dirty="0">
              <a:solidFill>
                <a:schemeClr val="accent5">
                  <a:lumMod val="20000"/>
                  <a:lumOff val="80000"/>
                </a:schemeClr>
              </a:solidFill>
            </a:endParaRPr>
          </a:p>
        </p:txBody>
      </p:sp>
      <p:sp>
        <p:nvSpPr>
          <p:cNvPr id="455" name="Google Shape;455;p40"/>
          <p:cNvSpPr txBox="1">
            <a:spLocks noGrp="1"/>
          </p:cNvSpPr>
          <p:nvPr>
            <p:ph type="subTitle" idx="13"/>
          </p:nvPr>
        </p:nvSpPr>
        <p:spPr>
          <a:xfrm>
            <a:off x="1003822" y="3863275"/>
            <a:ext cx="3127200" cy="480900"/>
          </a:xfrm>
          <a:prstGeom prst="rect">
            <a:avLst/>
          </a:prstGeom>
        </p:spPr>
        <p:txBody>
          <a:bodyPr spcFirstLastPara="1" wrap="square" lIns="0" tIns="0" rIns="0" bIns="0" anchor="t" anchorCtr="0">
            <a:noAutofit/>
          </a:bodyPr>
          <a:lstStyle/>
          <a:p>
            <a:r>
              <a:rPr lang="en" b="1" dirty="0">
                <a:solidFill>
                  <a:schemeClr val="accent5">
                    <a:lumMod val="20000"/>
                    <a:lumOff val="80000"/>
                  </a:schemeClr>
                </a:solidFill>
              </a:rPr>
              <a:t>Acciones que se pueden realizar.</a:t>
            </a:r>
            <a:endParaRPr b="1" dirty="0">
              <a:solidFill>
                <a:schemeClr val="accent5">
                  <a:lumMod val="20000"/>
                  <a:lumOff val="80000"/>
                </a:schemeClr>
              </a:solidFill>
            </a:endParaRPr>
          </a:p>
        </p:txBody>
      </p:sp>
      <p:sp>
        <p:nvSpPr>
          <p:cNvPr id="456" name="Google Shape;456;p40"/>
          <p:cNvSpPr txBox="1">
            <a:spLocks noGrp="1"/>
          </p:cNvSpPr>
          <p:nvPr>
            <p:ph type="subTitle" idx="14"/>
          </p:nvPr>
        </p:nvSpPr>
        <p:spPr>
          <a:prstGeom prst="rect">
            <a:avLst/>
          </a:prstGeom>
        </p:spPr>
        <p:txBody>
          <a:bodyPr spcFirstLastPara="1" wrap="square" lIns="0" tIns="0" rIns="0" bIns="0" anchor="t" anchorCtr="0">
            <a:noAutofit/>
          </a:bodyPr>
          <a:lstStyle/>
          <a:p>
            <a:r>
              <a:rPr lang="es-ES" b="1" dirty="0">
                <a:solidFill>
                  <a:schemeClr val="accent5">
                    <a:lumMod val="20000"/>
                    <a:lumOff val="80000"/>
                  </a:schemeClr>
                </a:solidFill>
                <a:latin typeface="Arial"/>
                <a:cs typeface="Arial"/>
                <a:sym typeface="Arial"/>
              </a:rPr>
              <a:t>Mejoras que se realizarán en el futuro.</a:t>
            </a:r>
            <a:endParaRPr b="1" dirty="0">
              <a:solidFill>
                <a:schemeClr val="accent5">
                  <a:lumMod val="20000"/>
                  <a:lumOff val="80000"/>
                </a:schemeClr>
              </a:solidFill>
              <a:latin typeface="Arial"/>
              <a:cs typeface="Arial"/>
              <a:sym typeface="Arial"/>
            </a:endParaRPr>
          </a:p>
        </p:txBody>
      </p:sp>
      <p:sp>
        <p:nvSpPr>
          <p:cNvPr id="451" name="Google Shape;451;p40"/>
          <p:cNvSpPr/>
          <p:nvPr/>
        </p:nvSpPr>
        <p:spPr>
          <a:xfrm>
            <a:off x="-289953" y="4168168"/>
            <a:ext cx="51617" cy="52128"/>
          </a:xfrm>
          <a:custGeom>
            <a:avLst/>
            <a:gdLst/>
            <a:ahLst/>
            <a:cxnLst/>
            <a:rect l="l" t="t" r="r" b="b"/>
            <a:pathLst>
              <a:path w="420" h="420" extrusionOk="0">
                <a:moveTo>
                  <a:pt x="0" y="0"/>
                </a:moveTo>
                <a:lnTo>
                  <a:pt x="0" y="420"/>
                </a:lnTo>
                <a:lnTo>
                  <a:pt x="420" y="420"/>
                </a:lnTo>
                <a:lnTo>
                  <a:pt x="4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a:off x="9480360" y="1714189"/>
            <a:ext cx="52109" cy="52128"/>
          </a:xfrm>
          <a:custGeom>
            <a:avLst/>
            <a:gdLst/>
            <a:ahLst/>
            <a:cxnLst/>
            <a:rect l="l" t="t" r="r" b="b"/>
            <a:pathLst>
              <a:path w="424" h="420" extrusionOk="0">
                <a:moveTo>
                  <a:pt x="1" y="0"/>
                </a:moveTo>
                <a:lnTo>
                  <a:pt x="1" y="420"/>
                </a:lnTo>
                <a:lnTo>
                  <a:pt x="424" y="420"/>
                </a:lnTo>
                <a:lnTo>
                  <a:pt x="4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1"/>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dirty="0">
                <a:solidFill>
                  <a:srgbClr val="FFFF00"/>
                </a:solidFill>
              </a:rPr>
              <a:t>INTRODUCCIÓN</a:t>
            </a:r>
            <a:endParaRPr dirty="0">
              <a:solidFill>
                <a:srgbClr val="FFFF00"/>
              </a:solidFill>
            </a:endParaRPr>
          </a:p>
        </p:txBody>
      </p:sp>
      <p:sp>
        <p:nvSpPr>
          <p:cNvPr id="462" name="Google Shape;462;p41"/>
          <p:cNvSpPr txBox="1">
            <a:spLocks noGrp="1"/>
          </p:cNvSpPr>
          <p:nvPr>
            <p:ph type="subTitle" idx="1"/>
          </p:nvPr>
        </p:nvSpPr>
        <p:spPr>
          <a:xfrm>
            <a:off x="2286000" y="1592504"/>
            <a:ext cx="4572000" cy="1958491"/>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s-ES" dirty="0">
                <a:solidFill>
                  <a:schemeClr val="bg1"/>
                </a:solidFill>
              </a:rPr>
              <a:t>Un </a:t>
            </a:r>
            <a:r>
              <a:rPr lang="es-ES" b="1" dirty="0">
                <a:solidFill>
                  <a:schemeClr val="bg1"/>
                </a:solidFill>
              </a:rPr>
              <a:t>videojuego</a:t>
            </a:r>
            <a:r>
              <a:rPr lang="es-ES" dirty="0">
                <a:solidFill>
                  <a:schemeClr val="bg1"/>
                </a:solidFill>
              </a:rPr>
              <a:t> es un juego electrónico en el que una o más personas interactúan por medio de un controlador, con un dispositivo que muestra imágenes de vídeo.</a:t>
            </a:r>
          </a:p>
          <a:p>
            <a:pPr marL="0" lvl="0" indent="0" algn="ctr" rtl="0">
              <a:spcBef>
                <a:spcPts val="0"/>
              </a:spcBef>
              <a:spcAft>
                <a:spcPts val="0"/>
              </a:spcAft>
              <a:buClr>
                <a:schemeClr val="dk1"/>
              </a:buClr>
              <a:buSzPts val="1100"/>
              <a:buFont typeface="Arial"/>
              <a:buNone/>
            </a:pPr>
            <a:r>
              <a:rPr lang="es-ES" dirty="0">
                <a:solidFill>
                  <a:schemeClr val="bg1"/>
                </a:solidFill>
              </a:rPr>
              <a:t>La industria de los videojuegos es una de las principales en el mundo del arte y del entretenimiento. </a:t>
            </a:r>
            <a:endParaRPr dirty="0">
              <a:solidFill>
                <a:schemeClr val="bg1"/>
              </a:solidFill>
            </a:endParaRPr>
          </a:p>
        </p:txBody>
      </p:sp>
      <p:pic>
        <p:nvPicPr>
          <p:cNvPr id="3" name="Imagen 2" descr="Icono&#10;&#10;Descripción generada automáticamente">
            <a:extLst>
              <a:ext uri="{FF2B5EF4-FFF2-40B4-BE49-F238E27FC236}">
                <a16:creationId xmlns:a16="http://schemas.microsoft.com/office/drawing/2014/main" id="{C00093FD-398C-4FA2-ACB1-F646B9F87D69}"/>
              </a:ext>
            </a:extLst>
          </p:cNvPr>
          <p:cNvPicPr>
            <a:picLocks noChangeAspect="1"/>
          </p:cNvPicPr>
          <p:nvPr/>
        </p:nvPicPr>
        <p:blipFill>
          <a:blip r:embed="rId3"/>
          <a:stretch>
            <a:fillRect/>
          </a:stretch>
        </p:blipFill>
        <p:spPr>
          <a:xfrm>
            <a:off x="1584961" y="3299611"/>
            <a:ext cx="942456" cy="942456"/>
          </a:xfrm>
          <a:prstGeom prst="rect">
            <a:avLst/>
          </a:prstGeom>
        </p:spPr>
      </p:pic>
      <p:pic>
        <p:nvPicPr>
          <p:cNvPr id="6" name="Imagen 5" descr="Icono&#10;&#10;Descripción generada automáticamente">
            <a:extLst>
              <a:ext uri="{FF2B5EF4-FFF2-40B4-BE49-F238E27FC236}">
                <a16:creationId xmlns:a16="http://schemas.microsoft.com/office/drawing/2014/main" id="{9649A454-FABF-44FF-9E2B-A016C2390A03}"/>
              </a:ext>
            </a:extLst>
          </p:cNvPr>
          <p:cNvPicPr>
            <a:picLocks noChangeAspect="1"/>
          </p:cNvPicPr>
          <p:nvPr/>
        </p:nvPicPr>
        <p:blipFill>
          <a:blip r:embed="rId4"/>
          <a:stretch>
            <a:fillRect/>
          </a:stretch>
        </p:blipFill>
        <p:spPr>
          <a:xfrm>
            <a:off x="6858000" y="3299611"/>
            <a:ext cx="942457" cy="94245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8" name="Google Shape;468;p42"/>
          <p:cNvSpPr txBox="1">
            <a:spLocks noGrp="1"/>
          </p:cNvSpPr>
          <p:nvPr>
            <p:ph type="title"/>
          </p:nvPr>
        </p:nvSpPr>
        <p:spPr>
          <a:xfrm>
            <a:off x="2036100" y="800836"/>
            <a:ext cx="5071800" cy="3272401"/>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US" sz="1600" b="0" dirty="0">
                <a:solidFill>
                  <a:schemeClr val="bg1"/>
                </a:solidFill>
                <a:latin typeface="Russo One"/>
              </a:rPr>
              <a:t>"The cake is a lie" </a:t>
            </a:r>
            <a:r>
              <a:rPr lang="en-US" sz="1600" b="0" dirty="0">
                <a:solidFill>
                  <a:schemeClr val="bg1"/>
                </a:solidFill>
                <a:latin typeface="Russo One"/>
                <a:sym typeface="Russo One"/>
              </a:rPr>
              <a:t>(Portal)</a:t>
            </a:r>
            <a:br>
              <a:rPr lang="en-US" sz="1400" b="0" dirty="0">
                <a:solidFill>
                  <a:schemeClr val="accent5"/>
                </a:solidFill>
                <a:latin typeface="Russo One"/>
                <a:sym typeface="Russo One"/>
              </a:rPr>
            </a:br>
            <a:br>
              <a:rPr lang="en-US" sz="1400" b="0" dirty="0">
                <a:solidFill>
                  <a:schemeClr val="accent5"/>
                </a:solidFill>
                <a:latin typeface="Russo One"/>
                <a:sym typeface="Russo One"/>
              </a:rPr>
            </a:br>
            <a:r>
              <a:rPr lang="en-US" sz="1400" b="0" dirty="0">
                <a:solidFill>
                  <a:schemeClr val="bg1"/>
                </a:solidFill>
                <a:latin typeface="Russo One"/>
                <a:sym typeface="Russo One"/>
              </a:rPr>
              <a:t>“</a:t>
            </a:r>
            <a:r>
              <a:rPr lang="es-ES" sz="1400" b="0" dirty="0">
                <a:solidFill>
                  <a:schemeClr val="bg1"/>
                </a:solidFill>
                <a:latin typeface="Russo One"/>
              </a:rPr>
              <a:t>Lo siento Mario, pero la princesa está en otro castillo.” (Super Mario Bros) </a:t>
            </a:r>
            <a:br>
              <a:rPr lang="es-ES" sz="1400" b="0" dirty="0">
                <a:solidFill>
                  <a:schemeClr val="accent5"/>
                </a:solidFill>
                <a:latin typeface="Russo One"/>
              </a:rPr>
            </a:br>
            <a:br>
              <a:rPr lang="es-ES" sz="1400" b="0" dirty="0">
                <a:solidFill>
                  <a:schemeClr val="accent5"/>
                </a:solidFill>
                <a:latin typeface="Russo One"/>
              </a:rPr>
            </a:br>
            <a:r>
              <a:rPr lang="es-ES" sz="1400" b="0" dirty="0">
                <a:solidFill>
                  <a:schemeClr val="bg1"/>
                </a:solidFill>
                <a:latin typeface="Russo One"/>
              </a:rPr>
              <a:t>“Ya no hay noticias, solo propaganda.” (Mirror's Edge)</a:t>
            </a:r>
            <a:br>
              <a:rPr lang="es-ES" sz="1400" b="0" dirty="0">
                <a:solidFill>
                  <a:schemeClr val="accent5"/>
                </a:solidFill>
                <a:latin typeface="Russo One"/>
              </a:rPr>
            </a:br>
            <a:br>
              <a:rPr lang="es-ES" sz="1400" b="0" dirty="0">
                <a:solidFill>
                  <a:schemeClr val="accent5"/>
                </a:solidFill>
                <a:latin typeface="Russo One"/>
              </a:rPr>
            </a:br>
            <a:r>
              <a:rPr lang="es-ES" sz="1400" b="0" dirty="0">
                <a:solidFill>
                  <a:schemeClr val="bg1"/>
                </a:solidFill>
                <a:latin typeface="Russo One"/>
              </a:rPr>
              <a:t>“</a:t>
            </a:r>
            <a:r>
              <a:rPr lang="es-ES" sz="1400" dirty="0">
                <a:solidFill>
                  <a:schemeClr val="bg1"/>
                </a:solidFill>
              </a:rPr>
              <a:t>La guerra. La guerra no cambia nunca.”  (Fallout)</a:t>
            </a:r>
            <a:br>
              <a:rPr lang="es-ES" sz="1400" dirty="0">
                <a:solidFill>
                  <a:schemeClr val="accent5">
                    <a:lumMod val="60000"/>
                    <a:lumOff val="40000"/>
                  </a:schemeClr>
                </a:solidFill>
              </a:rPr>
            </a:br>
            <a:br>
              <a:rPr lang="es-ES" sz="1400" dirty="0">
                <a:solidFill>
                  <a:schemeClr val="accent5">
                    <a:lumMod val="60000"/>
                    <a:lumOff val="40000"/>
                  </a:schemeClr>
                </a:solidFill>
              </a:rPr>
            </a:br>
            <a:r>
              <a:rPr lang="es-ES" sz="1400" dirty="0"/>
              <a:t>Todos tomamos decisiones, pero al final nuestras decisiones nos hacen a nosotros.  (Bioshock)</a:t>
            </a:r>
            <a:br>
              <a:rPr lang="es-ES" sz="1400" dirty="0"/>
            </a:br>
            <a:br>
              <a:rPr lang="es-ES" sz="1400" dirty="0"/>
            </a:br>
            <a:r>
              <a:rPr lang="es-ES" sz="1400" dirty="0"/>
              <a:t>Solía ser un aventurero como tú, hasta que recibí una flecha en la rodilla. (Skyrim)</a:t>
            </a:r>
            <a:endParaRPr sz="1400" b="0" dirty="0">
              <a:solidFill>
                <a:schemeClr val="accent5">
                  <a:lumMod val="60000"/>
                  <a:lumOff val="40000"/>
                </a:schemeClr>
              </a:solidFill>
              <a:latin typeface="Russo One"/>
              <a:sym typeface="Russo One"/>
            </a:endParaRPr>
          </a:p>
        </p:txBody>
      </p:sp>
      <p:sp>
        <p:nvSpPr>
          <p:cNvPr id="469" name="Google Shape;469;p42"/>
          <p:cNvSpPr/>
          <p:nvPr/>
        </p:nvSpPr>
        <p:spPr>
          <a:xfrm rot="10800000">
            <a:off x="4175638" y="5063713"/>
            <a:ext cx="137782" cy="138818"/>
          </a:xfrm>
          <a:custGeom>
            <a:avLst/>
            <a:gdLst/>
            <a:ahLst/>
            <a:cxnLst/>
            <a:rect l="l" t="t" r="r" b="b"/>
            <a:pathLst>
              <a:path w="424" h="423" extrusionOk="0">
                <a:moveTo>
                  <a:pt x="1" y="0"/>
                </a:moveTo>
                <a:lnTo>
                  <a:pt x="1" y="423"/>
                </a:lnTo>
                <a:lnTo>
                  <a:pt x="424" y="423"/>
                </a:lnTo>
                <a:lnTo>
                  <a:pt x="4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descr="Imagen que contiene Gráfico&#10;&#10;Descripción generada automáticamente">
            <a:extLst>
              <a:ext uri="{FF2B5EF4-FFF2-40B4-BE49-F238E27FC236}">
                <a16:creationId xmlns:a16="http://schemas.microsoft.com/office/drawing/2014/main" id="{2CE80E0A-4CF9-482A-AFB1-F44A62DE9971}"/>
              </a:ext>
            </a:extLst>
          </p:cNvPr>
          <p:cNvPicPr>
            <a:picLocks noChangeAspect="1"/>
          </p:cNvPicPr>
          <p:nvPr/>
        </p:nvPicPr>
        <p:blipFill>
          <a:blip r:embed="rId3"/>
          <a:stretch>
            <a:fillRect/>
          </a:stretch>
        </p:blipFill>
        <p:spPr>
          <a:xfrm>
            <a:off x="988907" y="4204124"/>
            <a:ext cx="507694" cy="507694"/>
          </a:xfrm>
          <a:prstGeom prst="rect">
            <a:avLst/>
          </a:prstGeom>
        </p:spPr>
      </p:pic>
      <p:pic>
        <p:nvPicPr>
          <p:cNvPr id="5" name="Imagen 4" descr="Imagen que contiene señal, reloj&#10;&#10;Descripción generada automáticamente">
            <a:extLst>
              <a:ext uri="{FF2B5EF4-FFF2-40B4-BE49-F238E27FC236}">
                <a16:creationId xmlns:a16="http://schemas.microsoft.com/office/drawing/2014/main" id="{8DC8B774-A04E-40D5-94F0-D0E4240B8834}"/>
              </a:ext>
            </a:extLst>
          </p:cNvPr>
          <p:cNvPicPr>
            <a:picLocks noChangeAspect="1"/>
          </p:cNvPicPr>
          <p:nvPr/>
        </p:nvPicPr>
        <p:blipFill>
          <a:blip r:embed="rId4"/>
          <a:stretch>
            <a:fillRect/>
          </a:stretch>
        </p:blipFill>
        <p:spPr>
          <a:xfrm>
            <a:off x="7696622" y="345438"/>
            <a:ext cx="727287" cy="72728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473"/>
        <p:cNvGrpSpPr/>
        <p:nvPr/>
      </p:nvGrpSpPr>
      <p:grpSpPr>
        <a:xfrm>
          <a:off x="0" y="0"/>
          <a:ext cx="0" cy="0"/>
          <a:chOff x="0" y="0"/>
          <a:chExt cx="0" cy="0"/>
        </a:xfrm>
      </p:grpSpPr>
      <p:sp>
        <p:nvSpPr>
          <p:cNvPr id="475" name="Google Shape;475;p43"/>
          <p:cNvSpPr txBox="1">
            <a:spLocks noGrp="1"/>
          </p:cNvSpPr>
          <p:nvPr>
            <p:ph type="title"/>
          </p:nvPr>
        </p:nvSpPr>
        <p:spPr>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01.</a:t>
            </a:r>
            <a:endParaRPr/>
          </a:p>
        </p:txBody>
      </p:sp>
      <p:sp>
        <p:nvSpPr>
          <p:cNvPr id="474" name="Google Shape;474;p43"/>
          <p:cNvSpPr txBox="1">
            <a:spLocks noGrp="1"/>
          </p:cNvSpPr>
          <p:nvPr>
            <p:ph type="title" idx="2"/>
          </p:nvPr>
        </p:nvSpPr>
        <p:spPr>
          <a:xfrm>
            <a:off x="2286000" y="1546063"/>
            <a:ext cx="4572000" cy="1433364"/>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rgbClr val="FFFF00"/>
                </a:solidFill>
              </a:rPr>
              <a:t>¿QUÉ ES CRITÍCAME?</a:t>
            </a:r>
            <a:endParaRPr dirty="0"/>
          </a:p>
        </p:txBody>
      </p:sp>
      <p:grpSp>
        <p:nvGrpSpPr>
          <p:cNvPr id="476" name="Google Shape;476;p43"/>
          <p:cNvGrpSpPr/>
          <p:nvPr/>
        </p:nvGrpSpPr>
        <p:grpSpPr>
          <a:xfrm>
            <a:off x="3450343" y="3908005"/>
            <a:ext cx="2243313" cy="466600"/>
            <a:chOff x="3449900" y="3070538"/>
            <a:chExt cx="2243313" cy="466600"/>
          </a:xfrm>
          <a:solidFill>
            <a:schemeClr val="accent2"/>
          </a:solidFill>
        </p:grpSpPr>
        <p:sp>
          <p:nvSpPr>
            <p:cNvPr id="477" name="Google Shape;477;p43"/>
            <p:cNvSpPr/>
            <p:nvPr/>
          </p:nvSpPr>
          <p:spPr>
            <a:xfrm>
              <a:off x="3449900" y="3070538"/>
              <a:ext cx="544575" cy="466600"/>
            </a:xfrm>
            <a:custGeom>
              <a:avLst/>
              <a:gdLst/>
              <a:ahLst/>
              <a:cxnLst/>
              <a:rect l="l" t="t" r="r" b="b"/>
              <a:pathLst>
                <a:path w="21783" h="18664" extrusionOk="0">
                  <a:moveTo>
                    <a:pt x="3120" y="1"/>
                  </a:moveTo>
                  <a:lnTo>
                    <a:pt x="3120" y="3102"/>
                  </a:lnTo>
                  <a:lnTo>
                    <a:pt x="0" y="3102"/>
                  </a:lnTo>
                  <a:lnTo>
                    <a:pt x="0" y="6222"/>
                  </a:lnTo>
                  <a:lnTo>
                    <a:pt x="0" y="9322"/>
                  </a:lnTo>
                  <a:lnTo>
                    <a:pt x="3120" y="9322"/>
                  </a:lnTo>
                  <a:lnTo>
                    <a:pt x="3120" y="12442"/>
                  </a:lnTo>
                  <a:lnTo>
                    <a:pt x="6221" y="12442"/>
                  </a:lnTo>
                  <a:lnTo>
                    <a:pt x="6221" y="15543"/>
                  </a:lnTo>
                  <a:lnTo>
                    <a:pt x="9341" y="15543"/>
                  </a:lnTo>
                  <a:lnTo>
                    <a:pt x="9341" y="18663"/>
                  </a:lnTo>
                  <a:lnTo>
                    <a:pt x="12442" y="18663"/>
                  </a:lnTo>
                  <a:lnTo>
                    <a:pt x="12442" y="15543"/>
                  </a:lnTo>
                  <a:lnTo>
                    <a:pt x="15562" y="15543"/>
                  </a:lnTo>
                  <a:lnTo>
                    <a:pt x="15562" y="12442"/>
                  </a:lnTo>
                  <a:lnTo>
                    <a:pt x="18662" y="12442"/>
                  </a:lnTo>
                  <a:lnTo>
                    <a:pt x="18662" y="9322"/>
                  </a:lnTo>
                  <a:lnTo>
                    <a:pt x="21782" y="9322"/>
                  </a:lnTo>
                  <a:lnTo>
                    <a:pt x="21782" y="6222"/>
                  </a:lnTo>
                  <a:lnTo>
                    <a:pt x="21782" y="3102"/>
                  </a:lnTo>
                  <a:lnTo>
                    <a:pt x="18662" y="3102"/>
                  </a:lnTo>
                  <a:lnTo>
                    <a:pt x="18662" y="1"/>
                  </a:lnTo>
                  <a:lnTo>
                    <a:pt x="15562" y="1"/>
                  </a:lnTo>
                  <a:lnTo>
                    <a:pt x="15562" y="3102"/>
                  </a:lnTo>
                  <a:lnTo>
                    <a:pt x="12442" y="3102"/>
                  </a:lnTo>
                  <a:lnTo>
                    <a:pt x="12442" y="6222"/>
                  </a:lnTo>
                  <a:lnTo>
                    <a:pt x="9341" y="6222"/>
                  </a:lnTo>
                  <a:lnTo>
                    <a:pt x="9341" y="3102"/>
                  </a:lnTo>
                  <a:lnTo>
                    <a:pt x="6221" y="3102"/>
                  </a:lnTo>
                  <a:lnTo>
                    <a:pt x="62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4299263" y="3070538"/>
              <a:ext cx="544575" cy="466600"/>
            </a:xfrm>
            <a:custGeom>
              <a:avLst/>
              <a:gdLst/>
              <a:ahLst/>
              <a:cxnLst/>
              <a:rect l="l" t="t" r="r" b="b"/>
              <a:pathLst>
                <a:path w="21783" h="18664" extrusionOk="0">
                  <a:moveTo>
                    <a:pt x="3120" y="1"/>
                  </a:moveTo>
                  <a:lnTo>
                    <a:pt x="3120" y="3102"/>
                  </a:lnTo>
                  <a:lnTo>
                    <a:pt x="0" y="3102"/>
                  </a:lnTo>
                  <a:lnTo>
                    <a:pt x="0" y="6222"/>
                  </a:lnTo>
                  <a:lnTo>
                    <a:pt x="0" y="9322"/>
                  </a:lnTo>
                  <a:lnTo>
                    <a:pt x="3120" y="9322"/>
                  </a:lnTo>
                  <a:lnTo>
                    <a:pt x="3120" y="12442"/>
                  </a:lnTo>
                  <a:lnTo>
                    <a:pt x="6221" y="12442"/>
                  </a:lnTo>
                  <a:lnTo>
                    <a:pt x="6221" y="15543"/>
                  </a:lnTo>
                  <a:lnTo>
                    <a:pt x="9341" y="15543"/>
                  </a:lnTo>
                  <a:lnTo>
                    <a:pt x="9341" y="18663"/>
                  </a:lnTo>
                  <a:lnTo>
                    <a:pt x="12442" y="18663"/>
                  </a:lnTo>
                  <a:lnTo>
                    <a:pt x="12442" y="15543"/>
                  </a:lnTo>
                  <a:lnTo>
                    <a:pt x="15562" y="15543"/>
                  </a:lnTo>
                  <a:lnTo>
                    <a:pt x="15562" y="12442"/>
                  </a:lnTo>
                  <a:lnTo>
                    <a:pt x="18662" y="12442"/>
                  </a:lnTo>
                  <a:lnTo>
                    <a:pt x="18662" y="9322"/>
                  </a:lnTo>
                  <a:lnTo>
                    <a:pt x="21782" y="9322"/>
                  </a:lnTo>
                  <a:lnTo>
                    <a:pt x="21782" y="6222"/>
                  </a:lnTo>
                  <a:lnTo>
                    <a:pt x="21782" y="3102"/>
                  </a:lnTo>
                  <a:lnTo>
                    <a:pt x="18662" y="3102"/>
                  </a:lnTo>
                  <a:lnTo>
                    <a:pt x="18662" y="1"/>
                  </a:lnTo>
                  <a:lnTo>
                    <a:pt x="15562" y="1"/>
                  </a:lnTo>
                  <a:lnTo>
                    <a:pt x="15562" y="3102"/>
                  </a:lnTo>
                  <a:lnTo>
                    <a:pt x="12442" y="3102"/>
                  </a:lnTo>
                  <a:lnTo>
                    <a:pt x="12442" y="6222"/>
                  </a:lnTo>
                  <a:lnTo>
                    <a:pt x="9341" y="6222"/>
                  </a:lnTo>
                  <a:lnTo>
                    <a:pt x="9341" y="3102"/>
                  </a:lnTo>
                  <a:lnTo>
                    <a:pt x="6221" y="3102"/>
                  </a:lnTo>
                  <a:lnTo>
                    <a:pt x="62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5148638" y="3070538"/>
              <a:ext cx="544575" cy="466600"/>
            </a:xfrm>
            <a:custGeom>
              <a:avLst/>
              <a:gdLst/>
              <a:ahLst/>
              <a:cxnLst/>
              <a:rect l="l" t="t" r="r" b="b"/>
              <a:pathLst>
                <a:path w="21783" h="18664" extrusionOk="0">
                  <a:moveTo>
                    <a:pt x="3120" y="1"/>
                  </a:moveTo>
                  <a:lnTo>
                    <a:pt x="3120" y="3102"/>
                  </a:lnTo>
                  <a:lnTo>
                    <a:pt x="0" y="3102"/>
                  </a:lnTo>
                  <a:lnTo>
                    <a:pt x="0" y="6222"/>
                  </a:lnTo>
                  <a:lnTo>
                    <a:pt x="0" y="9322"/>
                  </a:lnTo>
                  <a:lnTo>
                    <a:pt x="3120" y="9322"/>
                  </a:lnTo>
                  <a:lnTo>
                    <a:pt x="3120" y="12442"/>
                  </a:lnTo>
                  <a:lnTo>
                    <a:pt x="6221" y="12442"/>
                  </a:lnTo>
                  <a:lnTo>
                    <a:pt x="6221" y="15543"/>
                  </a:lnTo>
                  <a:lnTo>
                    <a:pt x="9341" y="15543"/>
                  </a:lnTo>
                  <a:lnTo>
                    <a:pt x="9341" y="18663"/>
                  </a:lnTo>
                  <a:lnTo>
                    <a:pt x="12442" y="18663"/>
                  </a:lnTo>
                  <a:lnTo>
                    <a:pt x="12442" y="15543"/>
                  </a:lnTo>
                  <a:lnTo>
                    <a:pt x="15562" y="15543"/>
                  </a:lnTo>
                  <a:lnTo>
                    <a:pt x="15562" y="12442"/>
                  </a:lnTo>
                  <a:lnTo>
                    <a:pt x="18662" y="12442"/>
                  </a:lnTo>
                  <a:lnTo>
                    <a:pt x="18662" y="9322"/>
                  </a:lnTo>
                  <a:lnTo>
                    <a:pt x="21782" y="9322"/>
                  </a:lnTo>
                  <a:lnTo>
                    <a:pt x="21782" y="6222"/>
                  </a:lnTo>
                  <a:lnTo>
                    <a:pt x="21782" y="3102"/>
                  </a:lnTo>
                  <a:lnTo>
                    <a:pt x="18662" y="3102"/>
                  </a:lnTo>
                  <a:lnTo>
                    <a:pt x="18662" y="1"/>
                  </a:lnTo>
                  <a:lnTo>
                    <a:pt x="15562" y="1"/>
                  </a:lnTo>
                  <a:lnTo>
                    <a:pt x="15562" y="3102"/>
                  </a:lnTo>
                  <a:lnTo>
                    <a:pt x="12442" y="3102"/>
                  </a:lnTo>
                  <a:lnTo>
                    <a:pt x="12442" y="6222"/>
                  </a:lnTo>
                  <a:lnTo>
                    <a:pt x="9341" y="6222"/>
                  </a:lnTo>
                  <a:lnTo>
                    <a:pt x="9341" y="3102"/>
                  </a:lnTo>
                  <a:lnTo>
                    <a:pt x="6221" y="3102"/>
                  </a:lnTo>
                  <a:lnTo>
                    <a:pt x="62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4"/>
          <p:cNvSpPr txBox="1">
            <a:spLocks noGrp="1"/>
          </p:cNvSpPr>
          <p:nvPr>
            <p:ph type="title"/>
          </p:nvPr>
        </p:nvSpPr>
        <p:spPr>
          <a:xfrm>
            <a:off x="1371600" y="732074"/>
            <a:ext cx="6400800" cy="511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s-ES" dirty="0">
                <a:solidFill>
                  <a:srgbClr val="FFFF00"/>
                </a:solidFill>
              </a:rPr>
              <a:t>¿QUÉ ES CRITÍCAME?</a:t>
            </a:r>
            <a:br>
              <a:rPr lang="es-ES" dirty="0"/>
            </a:br>
            <a:endParaRPr dirty="0"/>
          </a:p>
        </p:txBody>
      </p:sp>
      <p:sp>
        <p:nvSpPr>
          <p:cNvPr id="491" name="Google Shape;491;p44"/>
          <p:cNvSpPr txBox="1">
            <a:spLocks noGrp="1"/>
          </p:cNvSpPr>
          <p:nvPr>
            <p:ph type="subTitle" idx="1"/>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s-ES" dirty="0">
                <a:solidFill>
                  <a:schemeClr val="bg1"/>
                </a:solidFill>
              </a:rPr>
              <a:t>Critícame es una web exclusiva de videojuegos creada para suplir la necesidad que existe de información sobre videojuegos.</a:t>
            </a:r>
            <a:endParaRPr dirty="0">
              <a:solidFill>
                <a:schemeClr val="bg1"/>
              </a:solidFill>
            </a:endParaRPr>
          </a:p>
        </p:txBody>
      </p:sp>
      <p:sp>
        <p:nvSpPr>
          <p:cNvPr id="486" name="Google Shape;486;p44"/>
          <p:cNvSpPr/>
          <p:nvPr/>
        </p:nvSpPr>
        <p:spPr>
          <a:xfrm rot="10800000">
            <a:off x="-891412" y="2426169"/>
            <a:ext cx="51617" cy="52128"/>
          </a:xfrm>
          <a:custGeom>
            <a:avLst/>
            <a:gdLst/>
            <a:ahLst/>
            <a:cxnLst/>
            <a:rect l="l" t="t" r="r" b="b"/>
            <a:pathLst>
              <a:path w="420" h="420" extrusionOk="0">
                <a:moveTo>
                  <a:pt x="0" y="0"/>
                </a:moveTo>
                <a:lnTo>
                  <a:pt x="0" y="420"/>
                </a:lnTo>
                <a:lnTo>
                  <a:pt x="420" y="420"/>
                </a:lnTo>
                <a:lnTo>
                  <a:pt x="4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rot="10800000">
            <a:off x="-655145" y="3513766"/>
            <a:ext cx="51740" cy="52252"/>
          </a:xfrm>
          <a:custGeom>
            <a:avLst/>
            <a:gdLst/>
            <a:ahLst/>
            <a:cxnLst/>
            <a:rect l="l" t="t" r="r" b="b"/>
            <a:pathLst>
              <a:path w="421" h="421" extrusionOk="0">
                <a:moveTo>
                  <a:pt x="1" y="1"/>
                </a:moveTo>
                <a:lnTo>
                  <a:pt x="1" y="420"/>
                </a:lnTo>
                <a:lnTo>
                  <a:pt x="420" y="420"/>
                </a:lnTo>
                <a:lnTo>
                  <a:pt x="4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p:nvPr/>
        </p:nvSpPr>
        <p:spPr>
          <a:xfrm rot="10800000">
            <a:off x="-636542" y="2413614"/>
            <a:ext cx="552056" cy="51259"/>
          </a:xfrm>
          <a:custGeom>
            <a:avLst/>
            <a:gdLst/>
            <a:ahLst/>
            <a:cxnLst/>
            <a:rect l="l" t="t" r="r" b="b"/>
            <a:pathLst>
              <a:path w="4492" h="413" extrusionOk="0">
                <a:moveTo>
                  <a:pt x="1" y="0"/>
                </a:moveTo>
                <a:lnTo>
                  <a:pt x="1" y="413"/>
                </a:lnTo>
                <a:lnTo>
                  <a:pt x="4492" y="413"/>
                </a:lnTo>
                <a:lnTo>
                  <a:pt x="44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4"/>
          <p:cNvSpPr/>
          <p:nvPr/>
        </p:nvSpPr>
        <p:spPr>
          <a:xfrm rot="10800000">
            <a:off x="-337638" y="2755426"/>
            <a:ext cx="52109" cy="52128"/>
          </a:xfrm>
          <a:custGeom>
            <a:avLst/>
            <a:gdLst/>
            <a:ahLst/>
            <a:cxnLst/>
            <a:rect l="l" t="t" r="r" b="b"/>
            <a:pathLst>
              <a:path w="424" h="420" extrusionOk="0">
                <a:moveTo>
                  <a:pt x="1" y="0"/>
                </a:moveTo>
                <a:lnTo>
                  <a:pt x="1" y="420"/>
                </a:lnTo>
                <a:lnTo>
                  <a:pt x="424" y="420"/>
                </a:lnTo>
                <a:lnTo>
                  <a:pt x="4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953FE37F-E14A-40A1-90FD-89051D3BBA3E}"/>
              </a:ext>
            </a:extLst>
          </p:cNvPr>
          <p:cNvPicPr>
            <a:picLocks noChangeAspect="1"/>
          </p:cNvPicPr>
          <p:nvPr/>
        </p:nvPicPr>
        <p:blipFill>
          <a:blip r:embed="rId3"/>
          <a:stretch>
            <a:fillRect/>
          </a:stretch>
        </p:blipFill>
        <p:spPr>
          <a:xfrm>
            <a:off x="3203083" y="2969735"/>
            <a:ext cx="2798377" cy="1382080"/>
          </a:xfrm>
          <a:prstGeom prst="rect">
            <a:avLst/>
          </a:prstGeom>
        </p:spPr>
      </p:pic>
      <p:grpSp>
        <p:nvGrpSpPr>
          <p:cNvPr id="19" name="Google Shape;492;p44">
            <a:extLst>
              <a:ext uri="{FF2B5EF4-FFF2-40B4-BE49-F238E27FC236}">
                <a16:creationId xmlns:a16="http://schemas.microsoft.com/office/drawing/2014/main" id="{99955D6C-492E-4BB3-8256-947E22C868CC}"/>
              </a:ext>
            </a:extLst>
          </p:cNvPr>
          <p:cNvGrpSpPr/>
          <p:nvPr/>
        </p:nvGrpSpPr>
        <p:grpSpPr>
          <a:xfrm>
            <a:off x="865625" y="3813175"/>
            <a:ext cx="336631" cy="343199"/>
            <a:chOff x="713225" y="3660775"/>
            <a:chExt cx="336631" cy="343199"/>
          </a:xfrm>
          <a:solidFill>
            <a:schemeClr val="accent5">
              <a:lumMod val="75000"/>
            </a:schemeClr>
          </a:solidFill>
        </p:grpSpPr>
        <p:sp>
          <p:nvSpPr>
            <p:cNvPr id="20" name="Google Shape;493;p44">
              <a:extLst>
                <a:ext uri="{FF2B5EF4-FFF2-40B4-BE49-F238E27FC236}">
                  <a16:creationId xmlns:a16="http://schemas.microsoft.com/office/drawing/2014/main" id="{77211FD7-F8C2-4815-A236-85A6E3C5DDC6}"/>
                </a:ext>
              </a:extLst>
            </p:cNvPr>
            <p:cNvSpPr/>
            <p:nvPr/>
          </p:nvSpPr>
          <p:spPr>
            <a:xfrm>
              <a:off x="980341" y="3660775"/>
              <a:ext cx="69515" cy="70815"/>
            </a:xfrm>
            <a:custGeom>
              <a:avLst/>
              <a:gdLst/>
              <a:ahLst/>
              <a:cxnLst/>
              <a:rect l="l" t="t" r="r" b="b"/>
              <a:pathLst>
                <a:path w="1016" h="1035" extrusionOk="0">
                  <a:moveTo>
                    <a:pt x="1" y="1"/>
                  </a:moveTo>
                  <a:lnTo>
                    <a:pt x="1" y="1034"/>
                  </a:lnTo>
                  <a:lnTo>
                    <a:pt x="1015" y="1034"/>
                  </a:lnTo>
                  <a:lnTo>
                    <a:pt x="1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4;p44">
              <a:extLst>
                <a:ext uri="{FF2B5EF4-FFF2-40B4-BE49-F238E27FC236}">
                  <a16:creationId xmlns:a16="http://schemas.microsoft.com/office/drawing/2014/main" id="{EDA6CAF3-6D7A-4B50-BD9D-3A659AAF6EB1}"/>
                </a:ext>
              </a:extLst>
            </p:cNvPr>
            <p:cNvSpPr/>
            <p:nvPr/>
          </p:nvSpPr>
          <p:spPr>
            <a:xfrm>
              <a:off x="713225" y="3933228"/>
              <a:ext cx="70746" cy="70746"/>
            </a:xfrm>
            <a:custGeom>
              <a:avLst/>
              <a:gdLst/>
              <a:ahLst/>
              <a:cxnLst/>
              <a:rect l="l" t="t" r="r" b="b"/>
              <a:pathLst>
                <a:path w="1034" h="1034" extrusionOk="0">
                  <a:moveTo>
                    <a:pt x="0" y="0"/>
                  </a:moveTo>
                  <a:lnTo>
                    <a:pt x="0" y="1034"/>
                  </a:lnTo>
                  <a:lnTo>
                    <a:pt x="1034" y="1034"/>
                  </a:lnTo>
                  <a:lnTo>
                    <a:pt x="10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5;p44">
              <a:extLst>
                <a:ext uri="{FF2B5EF4-FFF2-40B4-BE49-F238E27FC236}">
                  <a16:creationId xmlns:a16="http://schemas.microsoft.com/office/drawing/2014/main" id="{32991B17-B709-42CA-A938-73CD172804D6}"/>
                </a:ext>
              </a:extLst>
            </p:cNvPr>
            <p:cNvSpPr/>
            <p:nvPr/>
          </p:nvSpPr>
          <p:spPr>
            <a:xfrm>
              <a:off x="980341" y="3933228"/>
              <a:ext cx="69515" cy="70746"/>
            </a:xfrm>
            <a:custGeom>
              <a:avLst/>
              <a:gdLst/>
              <a:ahLst/>
              <a:cxnLst/>
              <a:rect l="l" t="t" r="r" b="b"/>
              <a:pathLst>
                <a:path w="1016" h="1034" extrusionOk="0">
                  <a:moveTo>
                    <a:pt x="1" y="0"/>
                  </a:moveTo>
                  <a:lnTo>
                    <a:pt x="1" y="1034"/>
                  </a:lnTo>
                  <a:lnTo>
                    <a:pt x="1015" y="1034"/>
                  </a:lnTo>
                  <a:lnTo>
                    <a:pt x="10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6;p44">
              <a:extLst>
                <a:ext uri="{FF2B5EF4-FFF2-40B4-BE49-F238E27FC236}">
                  <a16:creationId xmlns:a16="http://schemas.microsoft.com/office/drawing/2014/main" id="{2F75165F-77D2-4D5D-8655-A8D07FC4EE13}"/>
                </a:ext>
              </a:extLst>
            </p:cNvPr>
            <p:cNvSpPr/>
            <p:nvPr/>
          </p:nvSpPr>
          <p:spPr>
            <a:xfrm>
              <a:off x="713225" y="3660775"/>
              <a:ext cx="70746" cy="70815"/>
            </a:xfrm>
            <a:custGeom>
              <a:avLst/>
              <a:gdLst/>
              <a:ahLst/>
              <a:cxnLst/>
              <a:rect l="l" t="t" r="r" b="b"/>
              <a:pathLst>
                <a:path w="1034" h="1035" extrusionOk="0">
                  <a:moveTo>
                    <a:pt x="0" y="1"/>
                  </a:moveTo>
                  <a:lnTo>
                    <a:pt x="0" y="1034"/>
                  </a:lnTo>
                  <a:lnTo>
                    <a:pt x="1034" y="1034"/>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7;p44">
              <a:extLst>
                <a:ext uri="{FF2B5EF4-FFF2-40B4-BE49-F238E27FC236}">
                  <a16:creationId xmlns:a16="http://schemas.microsoft.com/office/drawing/2014/main" id="{4F9FBA91-5A60-48A8-BB2A-15658381AD54}"/>
                </a:ext>
              </a:extLst>
            </p:cNvPr>
            <p:cNvSpPr/>
            <p:nvPr/>
          </p:nvSpPr>
          <p:spPr>
            <a:xfrm>
              <a:off x="916230" y="3799601"/>
              <a:ext cx="70746" cy="69515"/>
            </a:xfrm>
            <a:custGeom>
              <a:avLst/>
              <a:gdLst/>
              <a:ahLst/>
              <a:cxnLst/>
              <a:rect l="l" t="t" r="r" b="b"/>
              <a:pathLst>
                <a:path w="1034" h="1016" extrusionOk="0">
                  <a:moveTo>
                    <a:pt x="0" y="1"/>
                  </a:moveTo>
                  <a:lnTo>
                    <a:pt x="0" y="1015"/>
                  </a:lnTo>
                  <a:lnTo>
                    <a:pt x="1034" y="1015"/>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p44">
              <a:extLst>
                <a:ext uri="{FF2B5EF4-FFF2-40B4-BE49-F238E27FC236}">
                  <a16:creationId xmlns:a16="http://schemas.microsoft.com/office/drawing/2014/main" id="{9B1D9714-75AD-4438-896E-A4B07417283C}"/>
                </a:ext>
              </a:extLst>
            </p:cNvPr>
            <p:cNvSpPr/>
            <p:nvPr/>
          </p:nvSpPr>
          <p:spPr>
            <a:xfrm>
              <a:off x="780004" y="3799601"/>
              <a:ext cx="70746" cy="69515"/>
            </a:xfrm>
            <a:custGeom>
              <a:avLst/>
              <a:gdLst/>
              <a:ahLst/>
              <a:cxnLst/>
              <a:rect l="l" t="t" r="r" b="b"/>
              <a:pathLst>
                <a:path w="1034" h="1016" extrusionOk="0">
                  <a:moveTo>
                    <a:pt x="0" y="1"/>
                  </a:moveTo>
                  <a:lnTo>
                    <a:pt x="0" y="1015"/>
                  </a:lnTo>
                  <a:lnTo>
                    <a:pt x="1034" y="1015"/>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p44">
              <a:extLst>
                <a:ext uri="{FF2B5EF4-FFF2-40B4-BE49-F238E27FC236}">
                  <a16:creationId xmlns:a16="http://schemas.microsoft.com/office/drawing/2014/main" id="{88E0BB4A-5D45-4402-9654-6A5C03FCA35B}"/>
                </a:ext>
              </a:extLst>
            </p:cNvPr>
            <p:cNvSpPr/>
            <p:nvPr/>
          </p:nvSpPr>
          <p:spPr>
            <a:xfrm>
              <a:off x="848083" y="3730222"/>
              <a:ext cx="69515" cy="70746"/>
            </a:xfrm>
            <a:custGeom>
              <a:avLst/>
              <a:gdLst/>
              <a:ahLst/>
              <a:cxnLst/>
              <a:rect l="l" t="t" r="r" b="b"/>
              <a:pathLst>
                <a:path w="1016" h="1034" extrusionOk="0">
                  <a:moveTo>
                    <a:pt x="1" y="0"/>
                  </a:moveTo>
                  <a:lnTo>
                    <a:pt x="1" y="1034"/>
                  </a:lnTo>
                  <a:lnTo>
                    <a:pt x="1015" y="1034"/>
                  </a:lnTo>
                  <a:lnTo>
                    <a:pt x="10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0;p44">
              <a:extLst>
                <a:ext uri="{FF2B5EF4-FFF2-40B4-BE49-F238E27FC236}">
                  <a16:creationId xmlns:a16="http://schemas.microsoft.com/office/drawing/2014/main" id="{9C363CDC-5684-4D5A-ACC3-90AAAC69B89E}"/>
                </a:ext>
              </a:extLst>
            </p:cNvPr>
            <p:cNvSpPr/>
            <p:nvPr/>
          </p:nvSpPr>
          <p:spPr>
            <a:xfrm>
              <a:off x="849383" y="3866380"/>
              <a:ext cx="69515" cy="69515"/>
            </a:xfrm>
            <a:custGeom>
              <a:avLst/>
              <a:gdLst/>
              <a:ahLst/>
              <a:cxnLst/>
              <a:rect l="l" t="t" r="r" b="b"/>
              <a:pathLst>
                <a:path w="1016" h="1016" extrusionOk="0">
                  <a:moveTo>
                    <a:pt x="1" y="1"/>
                  </a:moveTo>
                  <a:lnTo>
                    <a:pt x="1" y="1015"/>
                  </a:lnTo>
                  <a:lnTo>
                    <a:pt x="1015" y="1015"/>
                  </a:lnTo>
                  <a:lnTo>
                    <a:pt x="1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492;p44">
            <a:extLst>
              <a:ext uri="{FF2B5EF4-FFF2-40B4-BE49-F238E27FC236}">
                <a16:creationId xmlns:a16="http://schemas.microsoft.com/office/drawing/2014/main" id="{F01EF623-28EB-435F-8234-D833B8390DC7}"/>
              </a:ext>
            </a:extLst>
          </p:cNvPr>
          <p:cNvGrpSpPr/>
          <p:nvPr/>
        </p:nvGrpSpPr>
        <p:grpSpPr>
          <a:xfrm>
            <a:off x="8179369" y="416019"/>
            <a:ext cx="336631" cy="343199"/>
            <a:chOff x="713225" y="3660775"/>
            <a:chExt cx="336631" cy="343199"/>
          </a:xfrm>
          <a:solidFill>
            <a:schemeClr val="accent5">
              <a:lumMod val="75000"/>
            </a:schemeClr>
          </a:solidFill>
        </p:grpSpPr>
        <p:sp>
          <p:nvSpPr>
            <p:cNvPr id="29" name="Google Shape;493;p44">
              <a:extLst>
                <a:ext uri="{FF2B5EF4-FFF2-40B4-BE49-F238E27FC236}">
                  <a16:creationId xmlns:a16="http://schemas.microsoft.com/office/drawing/2014/main" id="{3B73EACE-4399-4F52-9273-0742A2D34300}"/>
                </a:ext>
              </a:extLst>
            </p:cNvPr>
            <p:cNvSpPr/>
            <p:nvPr/>
          </p:nvSpPr>
          <p:spPr>
            <a:xfrm>
              <a:off x="980341" y="3660775"/>
              <a:ext cx="69515" cy="70815"/>
            </a:xfrm>
            <a:custGeom>
              <a:avLst/>
              <a:gdLst/>
              <a:ahLst/>
              <a:cxnLst/>
              <a:rect l="l" t="t" r="r" b="b"/>
              <a:pathLst>
                <a:path w="1016" h="1035" extrusionOk="0">
                  <a:moveTo>
                    <a:pt x="1" y="1"/>
                  </a:moveTo>
                  <a:lnTo>
                    <a:pt x="1" y="1034"/>
                  </a:lnTo>
                  <a:lnTo>
                    <a:pt x="1015" y="1034"/>
                  </a:lnTo>
                  <a:lnTo>
                    <a:pt x="1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4;p44">
              <a:extLst>
                <a:ext uri="{FF2B5EF4-FFF2-40B4-BE49-F238E27FC236}">
                  <a16:creationId xmlns:a16="http://schemas.microsoft.com/office/drawing/2014/main" id="{844DB934-0FCD-4E59-9240-93D5B33511E6}"/>
                </a:ext>
              </a:extLst>
            </p:cNvPr>
            <p:cNvSpPr/>
            <p:nvPr/>
          </p:nvSpPr>
          <p:spPr>
            <a:xfrm>
              <a:off x="713225" y="3933228"/>
              <a:ext cx="70746" cy="70746"/>
            </a:xfrm>
            <a:custGeom>
              <a:avLst/>
              <a:gdLst/>
              <a:ahLst/>
              <a:cxnLst/>
              <a:rect l="l" t="t" r="r" b="b"/>
              <a:pathLst>
                <a:path w="1034" h="1034" extrusionOk="0">
                  <a:moveTo>
                    <a:pt x="0" y="0"/>
                  </a:moveTo>
                  <a:lnTo>
                    <a:pt x="0" y="1034"/>
                  </a:lnTo>
                  <a:lnTo>
                    <a:pt x="1034" y="1034"/>
                  </a:lnTo>
                  <a:lnTo>
                    <a:pt x="10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5;p44">
              <a:extLst>
                <a:ext uri="{FF2B5EF4-FFF2-40B4-BE49-F238E27FC236}">
                  <a16:creationId xmlns:a16="http://schemas.microsoft.com/office/drawing/2014/main" id="{A513F158-96D1-4D9E-8075-48A045F807ED}"/>
                </a:ext>
              </a:extLst>
            </p:cNvPr>
            <p:cNvSpPr/>
            <p:nvPr/>
          </p:nvSpPr>
          <p:spPr>
            <a:xfrm>
              <a:off x="980341" y="3933228"/>
              <a:ext cx="69515" cy="70746"/>
            </a:xfrm>
            <a:custGeom>
              <a:avLst/>
              <a:gdLst/>
              <a:ahLst/>
              <a:cxnLst/>
              <a:rect l="l" t="t" r="r" b="b"/>
              <a:pathLst>
                <a:path w="1016" h="1034" extrusionOk="0">
                  <a:moveTo>
                    <a:pt x="1" y="0"/>
                  </a:moveTo>
                  <a:lnTo>
                    <a:pt x="1" y="1034"/>
                  </a:lnTo>
                  <a:lnTo>
                    <a:pt x="1015" y="1034"/>
                  </a:lnTo>
                  <a:lnTo>
                    <a:pt x="10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6;p44">
              <a:extLst>
                <a:ext uri="{FF2B5EF4-FFF2-40B4-BE49-F238E27FC236}">
                  <a16:creationId xmlns:a16="http://schemas.microsoft.com/office/drawing/2014/main" id="{81130857-6ED4-44D5-86B8-E42ABFB0C918}"/>
                </a:ext>
              </a:extLst>
            </p:cNvPr>
            <p:cNvSpPr/>
            <p:nvPr/>
          </p:nvSpPr>
          <p:spPr>
            <a:xfrm>
              <a:off x="713225" y="3660775"/>
              <a:ext cx="70746" cy="70815"/>
            </a:xfrm>
            <a:custGeom>
              <a:avLst/>
              <a:gdLst/>
              <a:ahLst/>
              <a:cxnLst/>
              <a:rect l="l" t="t" r="r" b="b"/>
              <a:pathLst>
                <a:path w="1034" h="1035" extrusionOk="0">
                  <a:moveTo>
                    <a:pt x="0" y="1"/>
                  </a:moveTo>
                  <a:lnTo>
                    <a:pt x="0" y="1034"/>
                  </a:lnTo>
                  <a:lnTo>
                    <a:pt x="1034" y="1034"/>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7;p44">
              <a:extLst>
                <a:ext uri="{FF2B5EF4-FFF2-40B4-BE49-F238E27FC236}">
                  <a16:creationId xmlns:a16="http://schemas.microsoft.com/office/drawing/2014/main" id="{B7CEAA51-87D4-4199-A5AD-C1180BAA4F6D}"/>
                </a:ext>
              </a:extLst>
            </p:cNvPr>
            <p:cNvSpPr/>
            <p:nvPr/>
          </p:nvSpPr>
          <p:spPr>
            <a:xfrm>
              <a:off x="916230" y="3799601"/>
              <a:ext cx="70746" cy="69515"/>
            </a:xfrm>
            <a:custGeom>
              <a:avLst/>
              <a:gdLst/>
              <a:ahLst/>
              <a:cxnLst/>
              <a:rect l="l" t="t" r="r" b="b"/>
              <a:pathLst>
                <a:path w="1034" h="1016" extrusionOk="0">
                  <a:moveTo>
                    <a:pt x="0" y="1"/>
                  </a:moveTo>
                  <a:lnTo>
                    <a:pt x="0" y="1015"/>
                  </a:lnTo>
                  <a:lnTo>
                    <a:pt x="1034" y="1015"/>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8;p44">
              <a:extLst>
                <a:ext uri="{FF2B5EF4-FFF2-40B4-BE49-F238E27FC236}">
                  <a16:creationId xmlns:a16="http://schemas.microsoft.com/office/drawing/2014/main" id="{33A753E4-8E6D-48A1-882E-408E4C24FEA4}"/>
                </a:ext>
              </a:extLst>
            </p:cNvPr>
            <p:cNvSpPr/>
            <p:nvPr/>
          </p:nvSpPr>
          <p:spPr>
            <a:xfrm>
              <a:off x="780004" y="3799601"/>
              <a:ext cx="70746" cy="69515"/>
            </a:xfrm>
            <a:custGeom>
              <a:avLst/>
              <a:gdLst/>
              <a:ahLst/>
              <a:cxnLst/>
              <a:rect l="l" t="t" r="r" b="b"/>
              <a:pathLst>
                <a:path w="1034" h="1016" extrusionOk="0">
                  <a:moveTo>
                    <a:pt x="0" y="1"/>
                  </a:moveTo>
                  <a:lnTo>
                    <a:pt x="0" y="1015"/>
                  </a:lnTo>
                  <a:lnTo>
                    <a:pt x="1034" y="1015"/>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9;p44">
              <a:extLst>
                <a:ext uri="{FF2B5EF4-FFF2-40B4-BE49-F238E27FC236}">
                  <a16:creationId xmlns:a16="http://schemas.microsoft.com/office/drawing/2014/main" id="{CBD5D156-BFCD-4F97-B419-F67A6F94053F}"/>
                </a:ext>
              </a:extLst>
            </p:cNvPr>
            <p:cNvSpPr/>
            <p:nvPr/>
          </p:nvSpPr>
          <p:spPr>
            <a:xfrm>
              <a:off x="848083" y="3730222"/>
              <a:ext cx="69515" cy="70746"/>
            </a:xfrm>
            <a:custGeom>
              <a:avLst/>
              <a:gdLst/>
              <a:ahLst/>
              <a:cxnLst/>
              <a:rect l="l" t="t" r="r" b="b"/>
              <a:pathLst>
                <a:path w="1016" h="1034" extrusionOk="0">
                  <a:moveTo>
                    <a:pt x="1" y="0"/>
                  </a:moveTo>
                  <a:lnTo>
                    <a:pt x="1" y="1034"/>
                  </a:lnTo>
                  <a:lnTo>
                    <a:pt x="1015" y="1034"/>
                  </a:lnTo>
                  <a:lnTo>
                    <a:pt x="10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0;p44">
              <a:extLst>
                <a:ext uri="{FF2B5EF4-FFF2-40B4-BE49-F238E27FC236}">
                  <a16:creationId xmlns:a16="http://schemas.microsoft.com/office/drawing/2014/main" id="{B1986AB5-E018-4BFB-8D10-6CB08B916C72}"/>
                </a:ext>
              </a:extLst>
            </p:cNvPr>
            <p:cNvSpPr/>
            <p:nvPr/>
          </p:nvSpPr>
          <p:spPr>
            <a:xfrm>
              <a:off x="849383" y="3866380"/>
              <a:ext cx="69515" cy="69515"/>
            </a:xfrm>
            <a:custGeom>
              <a:avLst/>
              <a:gdLst/>
              <a:ahLst/>
              <a:cxnLst/>
              <a:rect l="l" t="t" r="r" b="b"/>
              <a:pathLst>
                <a:path w="1016" h="1016" extrusionOk="0">
                  <a:moveTo>
                    <a:pt x="1" y="1"/>
                  </a:moveTo>
                  <a:lnTo>
                    <a:pt x="1" y="1015"/>
                  </a:lnTo>
                  <a:lnTo>
                    <a:pt x="1015" y="1015"/>
                  </a:lnTo>
                  <a:lnTo>
                    <a:pt x="1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90;p44">
            <a:extLst>
              <a:ext uri="{FF2B5EF4-FFF2-40B4-BE49-F238E27FC236}">
                <a16:creationId xmlns:a16="http://schemas.microsoft.com/office/drawing/2014/main" id="{74930AE8-73B5-48FD-BD47-BB9619A2DC80}"/>
              </a:ext>
            </a:extLst>
          </p:cNvPr>
          <p:cNvSpPr/>
          <p:nvPr/>
        </p:nvSpPr>
        <p:spPr>
          <a:xfrm>
            <a:off x="800194" y="1304574"/>
            <a:ext cx="264419" cy="267039"/>
          </a:xfrm>
          <a:custGeom>
            <a:avLst/>
            <a:gdLst/>
            <a:ahLst/>
            <a:cxnLst/>
            <a:rect l="l" t="t" r="r" b="b"/>
            <a:pathLst>
              <a:path w="1252" h="1252" extrusionOk="0">
                <a:moveTo>
                  <a:pt x="836" y="416"/>
                </a:moveTo>
                <a:lnTo>
                  <a:pt x="836" y="832"/>
                </a:lnTo>
                <a:lnTo>
                  <a:pt x="1252" y="832"/>
                </a:lnTo>
                <a:lnTo>
                  <a:pt x="1252" y="416"/>
                </a:lnTo>
                <a:close/>
                <a:moveTo>
                  <a:pt x="416" y="0"/>
                </a:moveTo>
                <a:lnTo>
                  <a:pt x="416" y="416"/>
                </a:lnTo>
                <a:lnTo>
                  <a:pt x="0" y="416"/>
                </a:lnTo>
                <a:lnTo>
                  <a:pt x="0" y="832"/>
                </a:lnTo>
                <a:lnTo>
                  <a:pt x="416" y="832"/>
                </a:lnTo>
                <a:lnTo>
                  <a:pt x="416" y="1252"/>
                </a:lnTo>
                <a:lnTo>
                  <a:pt x="832" y="1252"/>
                </a:lnTo>
                <a:lnTo>
                  <a:pt x="832" y="832"/>
                </a:lnTo>
                <a:lnTo>
                  <a:pt x="423" y="832"/>
                </a:lnTo>
                <a:lnTo>
                  <a:pt x="423" y="416"/>
                </a:lnTo>
                <a:lnTo>
                  <a:pt x="832" y="416"/>
                </a:lnTo>
                <a:lnTo>
                  <a:pt x="832" y="0"/>
                </a:ln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90;p44">
            <a:extLst>
              <a:ext uri="{FF2B5EF4-FFF2-40B4-BE49-F238E27FC236}">
                <a16:creationId xmlns:a16="http://schemas.microsoft.com/office/drawing/2014/main" id="{AA36AA48-D3FE-4FAD-B88B-E708E5AF3DC8}"/>
              </a:ext>
            </a:extLst>
          </p:cNvPr>
          <p:cNvSpPr/>
          <p:nvPr/>
        </p:nvSpPr>
        <p:spPr>
          <a:xfrm>
            <a:off x="6918407" y="3660775"/>
            <a:ext cx="264419" cy="267039"/>
          </a:xfrm>
          <a:custGeom>
            <a:avLst/>
            <a:gdLst/>
            <a:ahLst/>
            <a:cxnLst/>
            <a:rect l="l" t="t" r="r" b="b"/>
            <a:pathLst>
              <a:path w="1252" h="1252" extrusionOk="0">
                <a:moveTo>
                  <a:pt x="836" y="416"/>
                </a:moveTo>
                <a:lnTo>
                  <a:pt x="836" y="832"/>
                </a:lnTo>
                <a:lnTo>
                  <a:pt x="1252" y="832"/>
                </a:lnTo>
                <a:lnTo>
                  <a:pt x="1252" y="416"/>
                </a:lnTo>
                <a:close/>
                <a:moveTo>
                  <a:pt x="416" y="0"/>
                </a:moveTo>
                <a:lnTo>
                  <a:pt x="416" y="416"/>
                </a:lnTo>
                <a:lnTo>
                  <a:pt x="0" y="416"/>
                </a:lnTo>
                <a:lnTo>
                  <a:pt x="0" y="832"/>
                </a:lnTo>
                <a:lnTo>
                  <a:pt x="416" y="832"/>
                </a:lnTo>
                <a:lnTo>
                  <a:pt x="416" y="1252"/>
                </a:lnTo>
                <a:lnTo>
                  <a:pt x="832" y="1252"/>
                </a:lnTo>
                <a:lnTo>
                  <a:pt x="832" y="832"/>
                </a:lnTo>
                <a:lnTo>
                  <a:pt x="423" y="832"/>
                </a:lnTo>
                <a:lnTo>
                  <a:pt x="423" y="416"/>
                </a:lnTo>
                <a:lnTo>
                  <a:pt x="832" y="416"/>
                </a:lnTo>
                <a:lnTo>
                  <a:pt x="832" y="0"/>
                </a:ln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3" name="Imagen 2">
            <a:extLst>
              <a:ext uri="{FF2B5EF4-FFF2-40B4-BE49-F238E27FC236}">
                <a16:creationId xmlns:a16="http://schemas.microsoft.com/office/drawing/2014/main" id="{C84B992B-D069-4960-B968-34D2C46C0B88}"/>
              </a:ext>
            </a:extLst>
          </p:cNvPr>
          <p:cNvPicPr>
            <a:picLocks noChangeAspect="1"/>
          </p:cNvPicPr>
          <p:nvPr/>
        </p:nvPicPr>
        <p:blipFill>
          <a:blip r:embed="rId3"/>
          <a:stretch>
            <a:fillRect/>
          </a:stretch>
        </p:blipFill>
        <p:spPr>
          <a:xfrm>
            <a:off x="394115" y="1135940"/>
            <a:ext cx="3256558" cy="1590611"/>
          </a:xfrm>
          <a:prstGeom prst="rect">
            <a:avLst/>
          </a:prstGeom>
        </p:spPr>
      </p:pic>
      <p:pic>
        <p:nvPicPr>
          <p:cNvPr id="5" name="Imagen 4">
            <a:extLst>
              <a:ext uri="{FF2B5EF4-FFF2-40B4-BE49-F238E27FC236}">
                <a16:creationId xmlns:a16="http://schemas.microsoft.com/office/drawing/2014/main" id="{8DA18BDE-E2FF-418E-B012-1DC541E678B2}"/>
              </a:ext>
            </a:extLst>
          </p:cNvPr>
          <p:cNvPicPr>
            <a:picLocks noChangeAspect="1"/>
          </p:cNvPicPr>
          <p:nvPr/>
        </p:nvPicPr>
        <p:blipFill>
          <a:blip r:embed="rId4"/>
          <a:stretch>
            <a:fillRect/>
          </a:stretch>
        </p:blipFill>
        <p:spPr>
          <a:xfrm>
            <a:off x="394115" y="2726551"/>
            <a:ext cx="3256558" cy="1591487"/>
          </a:xfrm>
          <a:prstGeom prst="rect">
            <a:avLst/>
          </a:prstGeom>
        </p:spPr>
      </p:pic>
      <p:pic>
        <p:nvPicPr>
          <p:cNvPr id="9" name="Imagen 8">
            <a:extLst>
              <a:ext uri="{FF2B5EF4-FFF2-40B4-BE49-F238E27FC236}">
                <a16:creationId xmlns:a16="http://schemas.microsoft.com/office/drawing/2014/main" id="{19046649-1211-4645-806E-4E40A1580BC2}"/>
              </a:ext>
            </a:extLst>
          </p:cNvPr>
          <p:cNvPicPr>
            <a:picLocks noChangeAspect="1"/>
          </p:cNvPicPr>
          <p:nvPr/>
        </p:nvPicPr>
        <p:blipFill>
          <a:blip r:embed="rId5"/>
          <a:stretch>
            <a:fillRect/>
          </a:stretch>
        </p:blipFill>
        <p:spPr>
          <a:xfrm>
            <a:off x="4454237" y="1931683"/>
            <a:ext cx="3254845" cy="1590611"/>
          </a:xfrm>
          <a:prstGeom prst="rect">
            <a:avLst/>
          </a:prstGeom>
        </p:spPr>
      </p:pic>
      <p:pic>
        <p:nvPicPr>
          <p:cNvPr id="13" name="Imagen 12">
            <a:extLst>
              <a:ext uri="{FF2B5EF4-FFF2-40B4-BE49-F238E27FC236}">
                <a16:creationId xmlns:a16="http://schemas.microsoft.com/office/drawing/2014/main" id="{5514FF6F-B8AD-4B83-9EE1-21E96DFE0A44}"/>
              </a:ext>
            </a:extLst>
          </p:cNvPr>
          <p:cNvPicPr>
            <a:picLocks noChangeAspect="1"/>
          </p:cNvPicPr>
          <p:nvPr/>
        </p:nvPicPr>
        <p:blipFill>
          <a:blip r:embed="rId6"/>
          <a:stretch>
            <a:fillRect/>
          </a:stretch>
        </p:blipFill>
        <p:spPr>
          <a:xfrm>
            <a:off x="4454237" y="3489389"/>
            <a:ext cx="3256558" cy="759407"/>
          </a:xfrm>
          <a:prstGeom prst="rect">
            <a:avLst/>
          </a:prstGeom>
        </p:spPr>
      </p:pic>
      <p:sp>
        <p:nvSpPr>
          <p:cNvPr id="17" name="CuadroTexto 16">
            <a:extLst>
              <a:ext uri="{FF2B5EF4-FFF2-40B4-BE49-F238E27FC236}">
                <a16:creationId xmlns:a16="http://schemas.microsoft.com/office/drawing/2014/main" id="{6789502E-1D7F-443E-B782-E4D27F5E2998}"/>
              </a:ext>
            </a:extLst>
          </p:cNvPr>
          <p:cNvSpPr txBox="1"/>
          <p:nvPr/>
        </p:nvSpPr>
        <p:spPr>
          <a:xfrm>
            <a:off x="865170" y="302242"/>
            <a:ext cx="6904759" cy="523220"/>
          </a:xfrm>
          <a:prstGeom prst="rect">
            <a:avLst/>
          </a:prstGeom>
          <a:noFill/>
        </p:spPr>
        <p:txBody>
          <a:bodyPr wrap="square">
            <a:spAutoFit/>
          </a:bodyPr>
          <a:lstStyle/>
          <a:p>
            <a:pPr marL="0" lvl="0" indent="0" algn="ctr" rtl="0">
              <a:spcBef>
                <a:spcPts val="0"/>
              </a:spcBef>
              <a:spcAft>
                <a:spcPts val="0"/>
              </a:spcAft>
              <a:buNone/>
            </a:pPr>
            <a:r>
              <a:rPr lang="es-ES" sz="2800" dirty="0">
                <a:solidFill>
                  <a:srgbClr val="FFFF00"/>
                </a:solidFill>
              </a:rPr>
              <a:t>INICIO</a:t>
            </a:r>
          </a:p>
        </p:txBody>
      </p:sp>
      <p:sp>
        <p:nvSpPr>
          <p:cNvPr id="7" name="Google Shape;490;p44">
            <a:extLst>
              <a:ext uri="{FF2B5EF4-FFF2-40B4-BE49-F238E27FC236}">
                <a16:creationId xmlns:a16="http://schemas.microsoft.com/office/drawing/2014/main" id="{452C6B57-4ABB-4C7F-A6EB-8DA344F24784}"/>
              </a:ext>
            </a:extLst>
          </p:cNvPr>
          <p:cNvSpPr/>
          <p:nvPr/>
        </p:nvSpPr>
        <p:spPr>
          <a:xfrm>
            <a:off x="8280447" y="3406375"/>
            <a:ext cx="264419" cy="267039"/>
          </a:xfrm>
          <a:custGeom>
            <a:avLst/>
            <a:gdLst/>
            <a:ahLst/>
            <a:cxnLst/>
            <a:rect l="l" t="t" r="r" b="b"/>
            <a:pathLst>
              <a:path w="1252" h="1252" extrusionOk="0">
                <a:moveTo>
                  <a:pt x="836" y="416"/>
                </a:moveTo>
                <a:lnTo>
                  <a:pt x="836" y="832"/>
                </a:lnTo>
                <a:lnTo>
                  <a:pt x="1252" y="832"/>
                </a:lnTo>
                <a:lnTo>
                  <a:pt x="1252" y="416"/>
                </a:lnTo>
                <a:close/>
                <a:moveTo>
                  <a:pt x="416" y="0"/>
                </a:moveTo>
                <a:lnTo>
                  <a:pt x="416" y="416"/>
                </a:lnTo>
                <a:lnTo>
                  <a:pt x="0" y="416"/>
                </a:lnTo>
                <a:lnTo>
                  <a:pt x="0" y="832"/>
                </a:lnTo>
                <a:lnTo>
                  <a:pt x="416" y="832"/>
                </a:lnTo>
                <a:lnTo>
                  <a:pt x="416" y="1252"/>
                </a:lnTo>
                <a:lnTo>
                  <a:pt x="832" y="1252"/>
                </a:lnTo>
                <a:lnTo>
                  <a:pt x="832" y="832"/>
                </a:lnTo>
                <a:lnTo>
                  <a:pt x="423" y="832"/>
                </a:lnTo>
                <a:lnTo>
                  <a:pt x="423" y="416"/>
                </a:lnTo>
                <a:lnTo>
                  <a:pt x="832" y="416"/>
                </a:lnTo>
                <a:lnTo>
                  <a:pt x="832" y="0"/>
                </a:ln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92;p44">
            <a:extLst>
              <a:ext uri="{FF2B5EF4-FFF2-40B4-BE49-F238E27FC236}">
                <a16:creationId xmlns:a16="http://schemas.microsoft.com/office/drawing/2014/main" id="{EE3F0C91-0844-4B5C-9FFE-1D35E772E736}"/>
              </a:ext>
            </a:extLst>
          </p:cNvPr>
          <p:cNvGrpSpPr/>
          <p:nvPr/>
        </p:nvGrpSpPr>
        <p:grpSpPr>
          <a:xfrm>
            <a:off x="528539" y="358402"/>
            <a:ext cx="336631" cy="343199"/>
            <a:chOff x="713225" y="3660775"/>
            <a:chExt cx="336631" cy="343199"/>
          </a:xfrm>
          <a:solidFill>
            <a:schemeClr val="accent5">
              <a:lumMod val="75000"/>
            </a:schemeClr>
          </a:solidFill>
        </p:grpSpPr>
        <p:sp>
          <p:nvSpPr>
            <p:cNvPr id="41" name="Google Shape;493;p44">
              <a:extLst>
                <a:ext uri="{FF2B5EF4-FFF2-40B4-BE49-F238E27FC236}">
                  <a16:creationId xmlns:a16="http://schemas.microsoft.com/office/drawing/2014/main" id="{9E3A2B89-FF33-4E3F-AF8F-78A9BD916902}"/>
                </a:ext>
              </a:extLst>
            </p:cNvPr>
            <p:cNvSpPr/>
            <p:nvPr/>
          </p:nvSpPr>
          <p:spPr>
            <a:xfrm>
              <a:off x="980341" y="3660775"/>
              <a:ext cx="69515" cy="70815"/>
            </a:xfrm>
            <a:custGeom>
              <a:avLst/>
              <a:gdLst/>
              <a:ahLst/>
              <a:cxnLst/>
              <a:rect l="l" t="t" r="r" b="b"/>
              <a:pathLst>
                <a:path w="1016" h="1035" extrusionOk="0">
                  <a:moveTo>
                    <a:pt x="1" y="1"/>
                  </a:moveTo>
                  <a:lnTo>
                    <a:pt x="1" y="1034"/>
                  </a:lnTo>
                  <a:lnTo>
                    <a:pt x="1015" y="1034"/>
                  </a:lnTo>
                  <a:lnTo>
                    <a:pt x="1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94;p44">
              <a:extLst>
                <a:ext uri="{FF2B5EF4-FFF2-40B4-BE49-F238E27FC236}">
                  <a16:creationId xmlns:a16="http://schemas.microsoft.com/office/drawing/2014/main" id="{A9E5BF11-4663-426F-9E2A-494D99F5A037}"/>
                </a:ext>
              </a:extLst>
            </p:cNvPr>
            <p:cNvSpPr/>
            <p:nvPr/>
          </p:nvSpPr>
          <p:spPr>
            <a:xfrm>
              <a:off x="713225" y="3933228"/>
              <a:ext cx="70746" cy="70746"/>
            </a:xfrm>
            <a:custGeom>
              <a:avLst/>
              <a:gdLst/>
              <a:ahLst/>
              <a:cxnLst/>
              <a:rect l="l" t="t" r="r" b="b"/>
              <a:pathLst>
                <a:path w="1034" h="1034" extrusionOk="0">
                  <a:moveTo>
                    <a:pt x="0" y="0"/>
                  </a:moveTo>
                  <a:lnTo>
                    <a:pt x="0" y="1034"/>
                  </a:lnTo>
                  <a:lnTo>
                    <a:pt x="1034" y="1034"/>
                  </a:lnTo>
                  <a:lnTo>
                    <a:pt x="10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95;p44">
              <a:extLst>
                <a:ext uri="{FF2B5EF4-FFF2-40B4-BE49-F238E27FC236}">
                  <a16:creationId xmlns:a16="http://schemas.microsoft.com/office/drawing/2014/main" id="{70876738-407B-4CE4-AADA-7DDEA1E1CEB0}"/>
                </a:ext>
              </a:extLst>
            </p:cNvPr>
            <p:cNvSpPr/>
            <p:nvPr/>
          </p:nvSpPr>
          <p:spPr>
            <a:xfrm>
              <a:off x="980341" y="3933228"/>
              <a:ext cx="69515" cy="70746"/>
            </a:xfrm>
            <a:custGeom>
              <a:avLst/>
              <a:gdLst/>
              <a:ahLst/>
              <a:cxnLst/>
              <a:rect l="l" t="t" r="r" b="b"/>
              <a:pathLst>
                <a:path w="1016" h="1034" extrusionOk="0">
                  <a:moveTo>
                    <a:pt x="1" y="0"/>
                  </a:moveTo>
                  <a:lnTo>
                    <a:pt x="1" y="1034"/>
                  </a:lnTo>
                  <a:lnTo>
                    <a:pt x="1015" y="1034"/>
                  </a:lnTo>
                  <a:lnTo>
                    <a:pt x="10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6;p44">
              <a:extLst>
                <a:ext uri="{FF2B5EF4-FFF2-40B4-BE49-F238E27FC236}">
                  <a16:creationId xmlns:a16="http://schemas.microsoft.com/office/drawing/2014/main" id="{B9556FBD-FE3D-4091-83EB-8C4CD7A31535}"/>
                </a:ext>
              </a:extLst>
            </p:cNvPr>
            <p:cNvSpPr/>
            <p:nvPr/>
          </p:nvSpPr>
          <p:spPr>
            <a:xfrm>
              <a:off x="713225" y="3660775"/>
              <a:ext cx="70746" cy="70815"/>
            </a:xfrm>
            <a:custGeom>
              <a:avLst/>
              <a:gdLst/>
              <a:ahLst/>
              <a:cxnLst/>
              <a:rect l="l" t="t" r="r" b="b"/>
              <a:pathLst>
                <a:path w="1034" h="1035" extrusionOk="0">
                  <a:moveTo>
                    <a:pt x="0" y="1"/>
                  </a:moveTo>
                  <a:lnTo>
                    <a:pt x="0" y="1034"/>
                  </a:lnTo>
                  <a:lnTo>
                    <a:pt x="1034" y="1034"/>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7;p44">
              <a:extLst>
                <a:ext uri="{FF2B5EF4-FFF2-40B4-BE49-F238E27FC236}">
                  <a16:creationId xmlns:a16="http://schemas.microsoft.com/office/drawing/2014/main" id="{D85D2491-207F-4640-A406-B1143901FBE9}"/>
                </a:ext>
              </a:extLst>
            </p:cNvPr>
            <p:cNvSpPr/>
            <p:nvPr/>
          </p:nvSpPr>
          <p:spPr>
            <a:xfrm>
              <a:off x="916230" y="3799601"/>
              <a:ext cx="70746" cy="69515"/>
            </a:xfrm>
            <a:custGeom>
              <a:avLst/>
              <a:gdLst/>
              <a:ahLst/>
              <a:cxnLst/>
              <a:rect l="l" t="t" r="r" b="b"/>
              <a:pathLst>
                <a:path w="1034" h="1016" extrusionOk="0">
                  <a:moveTo>
                    <a:pt x="0" y="1"/>
                  </a:moveTo>
                  <a:lnTo>
                    <a:pt x="0" y="1015"/>
                  </a:lnTo>
                  <a:lnTo>
                    <a:pt x="1034" y="1015"/>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8;p44">
              <a:extLst>
                <a:ext uri="{FF2B5EF4-FFF2-40B4-BE49-F238E27FC236}">
                  <a16:creationId xmlns:a16="http://schemas.microsoft.com/office/drawing/2014/main" id="{C69D2FBE-ECDD-415A-A45D-A5652C8DFD00}"/>
                </a:ext>
              </a:extLst>
            </p:cNvPr>
            <p:cNvSpPr/>
            <p:nvPr/>
          </p:nvSpPr>
          <p:spPr>
            <a:xfrm>
              <a:off x="780004" y="3799601"/>
              <a:ext cx="70746" cy="69515"/>
            </a:xfrm>
            <a:custGeom>
              <a:avLst/>
              <a:gdLst/>
              <a:ahLst/>
              <a:cxnLst/>
              <a:rect l="l" t="t" r="r" b="b"/>
              <a:pathLst>
                <a:path w="1034" h="1016" extrusionOk="0">
                  <a:moveTo>
                    <a:pt x="0" y="1"/>
                  </a:moveTo>
                  <a:lnTo>
                    <a:pt x="0" y="1015"/>
                  </a:lnTo>
                  <a:lnTo>
                    <a:pt x="1034" y="1015"/>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99;p44">
              <a:extLst>
                <a:ext uri="{FF2B5EF4-FFF2-40B4-BE49-F238E27FC236}">
                  <a16:creationId xmlns:a16="http://schemas.microsoft.com/office/drawing/2014/main" id="{9EB0EECF-93D4-4E2B-8D3C-EEDAA3B3AC0D}"/>
                </a:ext>
              </a:extLst>
            </p:cNvPr>
            <p:cNvSpPr/>
            <p:nvPr/>
          </p:nvSpPr>
          <p:spPr>
            <a:xfrm>
              <a:off x="848083" y="3730222"/>
              <a:ext cx="69515" cy="70746"/>
            </a:xfrm>
            <a:custGeom>
              <a:avLst/>
              <a:gdLst/>
              <a:ahLst/>
              <a:cxnLst/>
              <a:rect l="l" t="t" r="r" b="b"/>
              <a:pathLst>
                <a:path w="1016" h="1034" extrusionOk="0">
                  <a:moveTo>
                    <a:pt x="1" y="0"/>
                  </a:moveTo>
                  <a:lnTo>
                    <a:pt x="1" y="1034"/>
                  </a:lnTo>
                  <a:lnTo>
                    <a:pt x="1015" y="1034"/>
                  </a:lnTo>
                  <a:lnTo>
                    <a:pt x="10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0;p44">
              <a:extLst>
                <a:ext uri="{FF2B5EF4-FFF2-40B4-BE49-F238E27FC236}">
                  <a16:creationId xmlns:a16="http://schemas.microsoft.com/office/drawing/2014/main" id="{C90991DB-6103-48B8-B29E-31250A63AA25}"/>
                </a:ext>
              </a:extLst>
            </p:cNvPr>
            <p:cNvSpPr/>
            <p:nvPr/>
          </p:nvSpPr>
          <p:spPr>
            <a:xfrm>
              <a:off x="849383" y="3866380"/>
              <a:ext cx="69515" cy="69515"/>
            </a:xfrm>
            <a:custGeom>
              <a:avLst/>
              <a:gdLst/>
              <a:ahLst/>
              <a:cxnLst/>
              <a:rect l="l" t="t" r="r" b="b"/>
              <a:pathLst>
                <a:path w="1016" h="1016" extrusionOk="0">
                  <a:moveTo>
                    <a:pt x="1" y="1"/>
                  </a:moveTo>
                  <a:lnTo>
                    <a:pt x="1" y="1015"/>
                  </a:lnTo>
                  <a:lnTo>
                    <a:pt x="1015" y="1015"/>
                  </a:lnTo>
                  <a:lnTo>
                    <a:pt x="1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2;p44">
            <a:extLst>
              <a:ext uri="{FF2B5EF4-FFF2-40B4-BE49-F238E27FC236}">
                <a16:creationId xmlns:a16="http://schemas.microsoft.com/office/drawing/2014/main" id="{0F95AB0B-55AA-4E72-8F7C-3ECAFA76BB10}"/>
              </a:ext>
            </a:extLst>
          </p:cNvPr>
          <p:cNvGrpSpPr/>
          <p:nvPr/>
        </p:nvGrpSpPr>
        <p:grpSpPr>
          <a:xfrm>
            <a:off x="8447345" y="252969"/>
            <a:ext cx="336631" cy="343199"/>
            <a:chOff x="713225" y="3660775"/>
            <a:chExt cx="336631" cy="343199"/>
          </a:xfrm>
          <a:solidFill>
            <a:schemeClr val="accent5">
              <a:lumMod val="75000"/>
            </a:schemeClr>
          </a:solidFill>
        </p:grpSpPr>
        <p:sp>
          <p:nvSpPr>
            <p:cNvPr id="50" name="Google Shape;493;p44">
              <a:extLst>
                <a:ext uri="{FF2B5EF4-FFF2-40B4-BE49-F238E27FC236}">
                  <a16:creationId xmlns:a16="http://schemas.microsoft.com/office/drawing/2014/main" id="{51D4BD85-1B3D-4818-9734-B583D7F51EE1}"/>
                </a:ext>
              </a:extLst>
            </p:cNvPr>
            <p:cNvSpPr/>
            <p:nvPr/>
          </p:nvSpPr>
          <p:spPr>
            <a:xfrm>
              <a:off x="980341" y="3660775"/>
              <a:ext cx="69515" cy="70815"/>
            </a:xfrm>
            <a:custGeom>
              <a:avLst/>
              <a:gdLst/>
              <a:ahLst/>
              <a:cxnLst/>
              <a:rect l="l" t="t" r="r" b="b"/>
              <a:pathLst>
                <a:path w="1016" h="1035" extrusionOk="0">
                  <a:moveTo>
                    <a:pt x="1" y="1"/>
                  </a:moveTo>
                  <a:lnTo>
                    <a:pt x="1" y="1034"/>
                  </a:lnTo>
                  <a:lnTo>
                    <a:pt x="1015" y="1034"/>
                  </a:lnTo>
                  <a:lnTo>
                    <a:pt x="1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94;p44">
              <a:extLst>
                <a:ext uri="{FF2B5EF4-FFF2-40B4-BE49-F238E27FC236}">
                  <a16:creationId xmlns:a16="http://schemas.microsoft.com/office/drawing/2014/main" id="{66A88DAD-8732-4015-8E9C-FE9AE657A83D}"/>
                </a:ext>
              </a:extLst>
            </p:cNvPr>
            <p:cNvSpPr/>
            <p:nvPr/>
          </p:nvSpPr>
          <p:spPr>
            <a:xfrm>
              <a:off x="713225" y="3933228"/>
              <a:ext cx="70746" cy="70746"/>
            </a:xfrm>
            <a:custGeom>
              <a:avLst/>
              <a:gdLst/>
              <a:ahLst/>
              <a:cxnLst/>
              <a:rect l="l" t="t" r="r" b="b"/>
              <a:pathLst>
                <a:path w="1034" h="1034" extrusionOk="0">
                  <a:moveTo>
                    <a:pt x="0" y="0"/>
                  </a:moveTo>
                  <a:lnTo>
                    <a:pt x="0" y="1034"/>
                  </a:lnTo>
                  <a:lnTo>
                    <a:pt x="1034" y="1034"/>
                  </a:lnTo>
                  <a:lnTo>
                    <a:pt x="10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95;p44">
              <a:extLst>
                <a:ext uri="{FF2B5EF4-FFF2-40B4-BE49-F238E27FC236}">
                  <a16:creationId xmlns:a16="http://schemas.microsoft.com/office/drawing/2014/main" id="{00BA0B6B-2E5B-4C8B-A6A5-F9E1A1E17EED}"/>
                </a:ext>
              </a:extLst>
            </p:cNvPr>
            <p:cNvSpPr/>
            <p:nvPr/>
          </p:nvSpPr>
          <p:spPr>
            <a:xfrm>
              <a:off x="980341" y="3933228"/>
              <a:ext cx="69515" cy="70746"/>
            </a:xfrm>
            <a:custGeom>
              <a:avLst/>
              <a:gdLst/>
              <a:ahLst/>
              <a:cxnLst/>
              <a:rect l="l" t="t" r="r" b="b"/>
              <a:pathLst>
                <a:path w="1016" h="1034" extrusionOk="0">
                  <a:moveTo>
                    <a:pt x="1" y="0"/>
                  </a:moveTo>
                  <a:lnTo>
                    <a:pt x="1" y="1034"/>
                  </a:lnTo>
                  <a:lnTo>
                    <a:pt x="1015" y="1034"/>
                  </a:lnTo>
                  <a:lnTo>
                    <a:pt x="10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96;p44">
              <a:extLst>
                <a:ext uri="{FF2B5EF4-FFF2-40B4-BE49-F238E27FC236}">
                  <a16:creationId xmlns:a16="http://schemas.microsoft.com/office/drawing/2014/main" id="{9A84BAEF-9936-4863-89A4-AF8169133707}"/>
                </a:ext>
              </a:extLst>
            </p:cNvPr>
            <p:cNvSpPr/>
            <p:nvPr/>
          </p:nvSpPr>
          <p:spPr>
            <a:xfrm>
              <a:off x="713225" y="3660775"/>
              <a:ext cx="70746" cy="70815"/>
            </a:xfrm>
            <a:custGeom>
              <a:avLst/>
              <a:gdLst/>
              <a:ahLst/>
              <a:cxnLst/>
              <a:rect l="l" t="t" r="r" b="b"/>
              <a:pathLst>
                <a:path w="1034" h="1035" extrusionOk="0">
                  <a:moveTo>
                    <a:pt x="0" y="1"/>
                  </a:moveTo>
                  <a:lnTo>
                    <a:pt x="0" y="1034"/>
                  </a:lnTo>
                  <a:lnTo>
                    <a:pt x="1034" y="1034"/>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97;p44">
              <a:extLst>
                <a:ext uri="{FF2B5EF4-FFF2-40B4-BE49-F238E27FC236}">
                  <a16:creationId xmlns:a16="http://schemas.microsoft.com/office/drawing/2014/main" id="{44F4C680-4252-45DC-9DEE-E09DD2CD5E3A}"/>
                </a:ext>
              </a:extLst>
            </p:cNvPr>
            <p:cNvSpPr/>
            <p:nvPr/>
          </p:nvSpPr>
          <p:spPr>
            <a:xfrm>
              <a:off x="916230" y="3799601"/>
              <a:ext cx="70746" cy="69515"/>
            </a:xfrm>
            <a:custGeom>
              <a:avLst/>
              <a:gdLst/>
              <a:ahLst/>
              <a:cxnLst/>
              <a:rect l="l" t="t" r="r" b="b"/>
              <a:pathLst>
                <a:path w="1034" h="1016" extrusionOk="0">
                  <a:moveTo>
                    <a:pt x="0" y="1"/>
                  </a:moveTo>
                  <a:lnTo>
                    <a:pt x="0" y="1015"/>
                  </a:lnTo>
                  <a:lnTo>
                    <a:pt x="1034" y="1015"/>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98;p44">
              <a:extLst>
                <a:ext uri="{FF2B5EF4-FFF2-40B4-BE49-F238E27FC236}">
                  <a16:creationId xmlns:a16="http://schemas.microsoft.com/office/drawing/2014/main" id="{6978430A-5DE3-47F1-9CD2-7DAA86F75D3F}"/>
                </a:ext>
              </a:extLst>
            </p:cNvPr>
            <p:cNvSpPr/>
            <p:nvPr/>
          </p:nvSpPr>
          <p:spPr>
            <a:xfrm>
              <a:off x="780004" y="3799601"/>
              <a:ext cx="70746" cy="69515"/>
            </a:xfrm>
            <a:custGeom>
              <a:avLst/>
              <a:gdLst/>
              <a:ahLst/>
              <a:cxnLst/>
              <a:rect l="l" t="t" r="r" b="b"/>
              <a:pathLst>
                <a:path w="1034" h="1016" extrusionOk="0">
                  <a:moveTo>
                    <a:pt x="0" y="1"/>
                  </a:moveTo>
                  <a:lnTo>
                    <a:pt x="0" y="1015"/>
                  </a:lnTo>
                  <a:lnTo>
                    <a:pt x="1034" y="1015"/>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99;p44">
              <a:extLst>
                <a:ext uri="{FF2B5EF4-FFF2-40B4-BE49-F238E27FC236}">
                  <a16:creationId xmlns:a16="http://schemas.microsoft.com/office/drawing/2014/main" id="{2B4A955F-F1CD-4A01-BF67-773E5DCD766A}"/>
                </a:ext>
              </a:extLst>
            </p:cNvPr>
            <p:cNvSpPr/>
            <p:nvPr/>
          </p:nvSpPr>
          <p:spPr>
            <a:xfrm>
              <a:off x="848083" y="3730222"/>
              <a:ext cx="69515" cy="70746"/>
            </a:xfrm>
            <a:custGeom>
              <a:avLst/>
              <a:gdLst/>
              <a:ahLst/>
              <a:cxnLst/>
              <a:rect l="l" t="t" r="r" b="b"/>
              <a:pathLst>
                <a:path w="1016" h="1034" extrusionOk="0">
                  <a:moveTo>
                    <a:pt x="1" y="0"/>
                  </a:moveTo>
                  <a:lnTo>
                    <a:pt x="1" y="1034"/>
                  </a:lnTo>
                  <a:lnTo>
                    <a:pt x="1015" y="1034"/>
                  </a:lnTo>
                  <a:lnTo>
                    <a:pt x="10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00;p44">
              <a:extLst>
                <a:ext uri="{FF2B5EF4-FFF2-40B4-BE49-F238E27FC236}">
                  <a16:creationId xmlns:a16="http://schemas.microsoft.com/office/drawing/2014/main" id="{12B07641-BBD8-42B5-916C-BDC67362617F}"/>
                </a:ext>
              </a:extLst>
            </p:cNvPr>
            <p:cNvSpPr/>
            <p:nvPr/>
          </p:nvSpPr>
          <p:spPr>
            <a:xfrm>
              <a:off x="849383" y="3866380"/>
              <a:ext cx="69515" cy="69515"/>
            </a:xfrm>
            <a:custGeom>
              <a:avLst/>
              <a:gdLst/>
              <a:ahLst/>
              <a:cxnLst/>
              <a:rect l="l" t="t" r="r" b="b"/>
              <a:pathLst>
                <a:path w="1016" h="1016" extrusionOk="0">
                  <a:moveTo>
                    <a:pt x="1" y="1"/>
                  </a:moveTo>
                  <a:lnTo>
                    <a:pt x="1" y="1015"/>
                  </a:lnTo>
                  <a:lnTo>
                    <a:pt x="1015" y="1015"/>
                  </a:lnTo>
                  <a:lnTo>
                    <a:pt x="1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39067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17" name="CuadroTexto 16">
            <a:extLst>
              <a:ext uri="{FF2B5EF4-FFF2-40B4-BE49-F238E27FC236}">
                <a16:creationId xmlns:a16="http://schemas.microsoft.com/office/drawing/2014/main" id="{6789502E-1D7F-443E-B782-E4D27F5E2998}"/>
              </a:ext>
            </a:extLst>
          </p:cNvPr>
          <p:cNvSpPr txBox="1"/>
          <p:nvPr/>
        </p:nvSpPr>
        <p:spPr>
          <a:xfrm>
            <a:off x="865170" y="302242"/>
            <a:ext cx="6904759" cy="523220"/>
          </a:xfrm>
          <a:prstGeom prst="rect">
            <a:avLst/>
          </a:prstGeom>
          <a:noFill/>
        </p:spPr>
        <p:txBody>
          <a:bodyPr wrap="square">
            <a:spAutoFit/>
          </a:bodyPr>
          <a:lstStyle/>
          <a:p>
            <a:pPr marL="0" lvl="0" indent="0" algn="ctr" rtl="0">
              <a:spcBef>
                <a:spcPts val="0"/>
              </a:spcBef>
              <a:spcAft>
                <a:spcPts val="0"/>
              </a:spcAft>
              <a:buNone/>
            </a:pPr>
            <a:r>
              <a:rPr lang="es-ES" sz="2800" dirty="0">
                <a:solidFill>
                  <a:srgbClr val="FFFF00"/>
                </a:solidFill>
              </a:rPr>
              <a:t>VER JUEGO</a:t>
            </a:r>
          </a:p>
        </p:txBody>
      </p:sp>
      <p:pic>
        <p:nvPicPr>
          <p:cNvPr id="18" name="Imagen 17">
            <a:extLst>
              <a:ext uri="{FF2B5EF4-FFF2-40B4-BE49-F238E27FC236}">
                <a16:creationId xmlns:a16="http://schemas.microsoft.com/office/drawing/2014/main" id="{2E755A8E-7498-47A3-9F63-A9E781505F8F}"/>
              </a:ext>
            </a:extLst>
          </p:cNvPr>
          <p:cNvPicPr>
            <a:picLocks noChangeAspect="1"/>
          </p:cNvPicPr>
          <p:nvPr/>
        </p:nvPicPr>
        <p:blipFill>
          <a:blip r:embed="rId3"/>
          <a:stretch>
            <a:fillRect/>
          </a:stretch>
        </p:blipFill>
        <p:spPr>
          <a:xfrm>
            <a:off x="387940" y="1135064"/>
            <a:ext cx="3268908" cy="1591487"/>
          </a:xfrm>
          <a:prstGeom prst="rect">
            <a:avLst/>
          </a:prstGeom>
        </p:spPr>
      </p:pic>
      <p:pic>
        <p:nvPicPr>
          <p:cNvPr id="22" name="Imagen 21">
            <a:extLst>
              <a:ext uri="{FF2B5EF4-FFF2-40B4-BE49-F238E27FC236}">
                <a16:creationId xmlns:a16="http://schemas.microsoft.com/office/drawing/2014/main" id="{7FEF9D87-925A-47E0-B801-5EF1EBCB4A59}"/>
              </a:ext>
            </a:extLst>
          </p:cNvPr>
          <p:cNvPicPr>
            <a:picLocks noChangeAspect="1"/>
          </p:cNvPicPr>
          <p:nvPr/>
        </p:nvPicPr>
        <p:blipFill>
          <a:blip r:embed="rId4"/>
          <a:stretch>
            <a:fillRect/>
          </a:stretch>
        </p:blipFill>
        <p:spPr>
          <a:xfrm>
            <a:off x="387940" y="2726551"/>
            <a:ext cx="3268908" cy="1228630"/>
          </a:xfrm>
          <a:prstGeom prst="rect">
            <a:avLst/>
          </a:prstGeom>
        </p:spPr>
      </p:pic>
      <p:pic>
        <p:nvPicPr>
          <p:cNvPr id="24" name="Imagen 23">
            <a:extLst>
              <a:ext uri="{FF2B5EF4-FFF2-40B4-BE49-F238E27FC236}">
                <a16:creationId xmlns:a16="http://schemas.microsoft.com/office/drawing/2014/main" id="{3EF3F121-7FF6-4B5F-8B3C-D2507E388E0B}"/>
              </a:ext>
            </a:extLst>
          </p:cNvPr>
          <p:cNvPicPr>
            <a:picLocks noChangeAspect="1"/>
          </p:cNvPicPr>
          <p:nvPr/>
        </p:nvPicPr>
        <p:blipFill>
          <a:blip r:embed="rId5"/>
          <a:stretch>
            <a:fillRect/>
          </a:stretch>
        </p:blipFill>
        <p:spPr>
          <a:xfrm>
            <a:off x="6394959" y="1408683"/>
            <a:ext cx="2532060" cy="1226779"/>
          </a:xfrm>
          <a:prstGeom prst="rect">
            <a:avLst/>
          </a:prstGeom>
        </p:spPr>
      </p:pic>
      <p:pic>
        <p:nvPicPr>
          <p:cNvPr id="26" name="Imagen 25">
            <a:extLst>
              <a:ext uri="{FF2B5EF4-FFF2-40B4-BE49-F238E27FC236}">
                <a16:creationId xmlns:a16="http://schemas.microsoft.com/office/drawing/2014/main" id="{8474AF25-3C19-4D22-97F0-E2C01C088640}"/>
              </a:ext>
            </a:extLst>
          </p:cNvPr>
          <p:cNvPicPr>
            <a:picLocks noChangeAspect="1"/>
          </p:cNvPicPr>
          <p:nvPr/>
        </p:nvPicPr>
        <p:blipFill>
          <a:blip r:embed="rId6"/>
          <a:stretch>
            <a:fillRect/>
          </a:stretch>
        </p:blipFill>
        <p:spPr>
          <a:xfrm>
            <a:off x="3800510" y="1135064"/>
            <a:ext cx="2450787" cy="1226779"/>
          </a:xfrm>
          <a:prstGeom prst="rect">
            <a:avLst/>
          </a:prstGeom>
        </p:spPr>
      </p:pic>
      <p:pic>
        <p:nvPicPr>
          <p:cNvPr id="28" name="Imagen 27">
            <a:extLst>
              <a:ext uri="{FF2B5EF4-FFF2-40B4-BE49-F238E27FC236}">
                <a16:creationId xmlns:a16="http://schemas.microsoft.com/office/drawing/2014/main" id="{787B1620-ABC3-4D2D-BCE9-4D5E1895518B}"/>
              </a:ext>
            </a:extLst>
          </p:cNvPr>
          <p:cNvPicPr>
            <a:picLocks noChangeAspect="1"/>
          </p:cNvPicPr>
          <p:nvPr/>
        </p:nvPicPr>
        <p:blipFill>
          <a:blip r:embed="rId7"/>
          <a:stretch>
            <a:fillRect/>
          </a:stretch>
        </p:blipFill>
        <p:spPr>
          <a:xfrm>
            <a:off x="3800510" y="2361843"/>
            <a:ext cx="2450787" cy="1168263"/>
          </a:xfrm>
          <a:prstGeom prst="rect">
            <a:avLst/>
          </a:prstGeom>
        </p:spPr>
      </p:pic>
      <p:grpSp>
        <p:nvGrpSpPr>
          <p:cNvPr id="19" name="Google Shape;492;p44">
            <a:extLst>
              <a:ext uri="{FF2B5EF4-FFF2-40B4-BE49-F238E27FC236}">
                <a16:creationId xmlns:a16="http://schemas.microsoft.com/office/drawing/2014/main" id="{266A3B35-6C19-45BE-9777-2DE125AC8731}"/>
              </a:ext>
            </a:extLst>
          </p:cNvPr>
          <p:cNvGrpSpPr/>
          <p:nvPr/>
        </p:nvGrpSpPr>
        <p:grpSpPr>
          <a:xfrm>
            <a:off x="8328481" y="392252"/>
            <a:ext cx="336631" cy="343199"/>
            <a:chOff x="713225" y="3660775"/>
            <a:chExt cx="336631" cy="343199"/>
          </a:xfrm>
          <a:solidFill>
            <a:schemeClr val="accent5">
              <a:lumMod val="75000"/>
            </a:schemeClr>
          </a:solidFill>
        </p:grpSpPr>
        <p:sp>
          <p:nvSpPr>
            <p:cNvPr id="20" name="Google Shape;493;p44">
              <a:extLst>
                <a:ext uri="{FF2B5EF4-FFF2-40B4-BE49-F238E27FC236}">
                  <a16:creationId xmlns:a16="http://schemas.microsoft.com/office/drawing/2014/main" id="{BC38FE0E-787A-42F5-8F89-32A60E894FC4}"/>
                </a:ext>
              </a:extLst>
            </p:cNvPr>
            <p:cNvSpPr/>
            <p:nvPr/>
          </p:nvSpPr>
          <p:spPr>
            <a:xfrm>
              <a:off x="980341" y="3660775"/>
              <a:ext cx="69515" cy="70815"/>
            </a:xfrm>
            <a:custGeom>
              <a:avLst/>
              <a:gdLst/>
              <a:ahLst/>
              <a:cxnLst/>
              <a:rect l="l" t="t" r="r" b="b"/>
              <a:pathLst>
                <a:path w="1016" h="1035" extrusionOk="0">
                  <a:moveTo>
                    <a:pt x="1" y="1"/>
                  </a:moveTo>
                  <a:lnTo>
                    <a:pt x="1" y="1034"/>
                  </a:lnTo>
                  <a:lnTo>
                    <a:pt x="1015" y="1034"/>
                  </a:lnTo>
                  <a:lnTo>
                    <a:pt x="1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4;p44">
              <a:extLst>
                <a:ext uri="{FF2B5EF4-FFF2-40B4-BE49-F238E27FC236}">
                  <a16:creationId xmlns:a16="http://schemas.microsoft.com/office/drawing/2014/main" id="{8B377D32-0B3F-4D6D-847B-53CC87761FF5}"/>
                </a:ext>
              </a:extLst>
            </p:cNvPr>
            <p:cNvSpPr/>
            <p:nvPr/>
          </p:nvSpPr>
          <p:spPr>
            <a:xfrm>
              <a:off x="713225" y="3933228"/>
              <a:ext cx="70746" cy="70746"/>
            </a:xfrm>
            <a:custGeom>
              <a:avLst/>
              <a:gdLst/>
              <a:ahLst/>
              <a:cxnLst/>
              <a:rect l="l" t="t" r="r" b="b"/>
              <a:pathLst>
                <a:path w="1034" h="1034" extrusionOk="0">
                  <a:moveTo>
                    <a:pt x="0" y="0"/>
                  </a:moveTo>
                  <a:lnTo>
                    <a:pt x="0" y="1034"/>
                  </a:lnTo>
                  <a:lnTo>
                    <a:pt x="1034" y="1034"/>
                  </a:lnTo>
                  <a:lnTo>
                    <a:pt x="10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5;p44">
              <a:extLst>
                <a:ext uri="{FF2B5EF4-FFF2-40B4-BE49-F238E27FC236}">
                  <a16:creationId xmlns:a16="http://schemas.microsoft.com/office/drawing/2014/main" id="{401B1A7B-8798-4B43-8CC1-EB9FF735ECD7}"/>
                </a:ext>
              </a:extLst>
            </p:cNvPr>
            <p:cNvSpPr/>
            <p:nvPr/>
          </p:nvSpPr>
          <p:spPr>
            <a:xfrm>
              <a:off x="980341" y="3933228"/>
              <a:ext cx="69515" cy="70746"/>
            </a:xfrm>
            <a:custGeom>
              <a:avLst/>
              <a:gdLst/>
              <a:ahLst/>
              <a:cxnLst/>
              <a:rect l="l" t="t" r="r" b="b"/>
              <a:pathLst>
                <a:path w="1016" h="1034" extrusionOk="0">
                  <a:moveTo>
                    <a:pt x="1" y="0"/>
                  </a:moveTo>
                  <a:lnTo>
                    <a:pt x="1" y="1034"/>
                  </a:lnTo>
                  <a:lnTo>
                    <a:pt x="1015" y="1034"/>
                  </a:lnTo>
                  <a:lnTo>
                    <a:pt x="10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6;p44">
              <a:extLst>
                <a:ext uri="{FF2B5EF4-FFF2-40B4-BE49-F238E27FC236}">
                  <a16:creationId xmlns:a16="http://schemas.microsoft.com/office/drawing/2014/main" id="{B6B26333-FAB0-462F-80A8-E140F7DB03DE}"/>
                </a:ext>
              </a:extLst>
            </p:cNvPr>
            <p:cNvSpPr/>
            <p:nvPr/>
          </p:nvSpPr>
          <p:spPr>
            <a:xfrm>
              <a:off x="713225" y="3660775"/>
              <a:ext cx="70746" cy="70815"/>
            </a:xfrm>
            <a:custGeom>
              <a:avLst/>
              <a:gdLst/>
              <a:ahLst/>
              <a:cxnLst/>
              <a:rect l="l" t="t" r="r" b="b"/>
              <a:pathLst>
                <a:path w="1034" h="1035" extrusionOk="0">
                  <a:moveTo>
                    <a:pt x="0" y="1"/>
                  </a:moveTo>
                  <a:lnTo>
                    <a:pt x="0" y="1034"/>
                  </a:lnTo>
                  <a:lnTo>
                    <a:pt x="1034" y="1034"/>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7;p44">
              <a:extLst>
                <a:ext uri="{FF2B5EF4-FFF2-40B4-BE49-F238E27FC236}">
                  <a16:creationId xmlns:a16="http://schemas.microsoft.com/office/drawing/2014/main" id="{56D1299C-FEBE-413D-818A-848F91E55DB1}"/>
                </a:ext>
              </a:extLst>
            </p:cNvPr>
            <p:cNvSpPr/>
            <p:nvPr/>
          </p:nvSpPr>
          <p:spPr>
            <a:xfrm>
              <a:off x="916230" y="3799601"/>
              <a:ext cx="70746" cy="69515"/>
            </a:xfrm>
            <a:custGeom>
              <a:avLst/>
              <a:gdLst/>
              <a:ahLst/>
              <a:cxnLst/>
              <a:rect l="l" t="t" r="r" b="b"/>
              <a:pathLst>
                <a:path w="1034" h="1016" extrusionOk="0">
                  <a:moveTo>
                    <a:pt x="0" y="1"/>
                  </a:moveTo>
                  <a:lnTo>
                    <a:pt x="0" y="1015"/>
                  </a:lnTo>
                  <a:lnTo>
                    <a:pt x="1034" y="1015"/>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8;p44">
              <a:extLst>
                <a:ext uri="{FF2B5EF4-FFF2-40B4-BE49-F238E27FC236}">
                  <a16:creationId xmlns:a16="http://schemas.microsoft.com/office/drawing/2014/main" id="{475867C5-348F-4972-B747-8603851A0D72}"/>
                </a:ext>
              </a:extLst>
            </p:cNvPr>
            <p:cNvSpPr/>
            <p:nvPr/>
          </p:nvSpPr>
          <p:spPr>
            <a:xfrm>
              <a:off x="780004" y="3799601"/>
              <a:ext cx="70746" cy="69515"/>
            </a:xfrm>
            <a:custGeom>
              <a:avLst/>
              <a:gdLst/>
              <a:ahLst/>
              <a:cxnLst/>
              <a:rect l="l" t="t" r="r" b="b"/>
              <a:pathLst>
                <a:path w="1034" h="1016" extrusionOk="0">
                  <a:moveTo>
                    <a:pt x="0" y="1"/>
                  </a:moveTo>
                  <a:lnTo>
                    <a:pt x="0" y="1015"/>
                  </a:lnTo>
                  <a:lnTo>
                    <a:pt x="1034" y="1015"/>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9;p44">
              <a:extLst>
                <a:ext uri="{FF2B5EF4-FFF2-40B4-BE49-F238E27FC236}">
                  <a16:creationId xmlns:a16="http://schemas.microsoft.com/office/drawing/2014/main" id="{ADADE655-11A4-45AB-B481-AD622C27C8A1}"/>
                </a:ext>
              </a:extLst>
            </p:cNvPr>
            <p:cNvSpPr/>
            <p:nvPr/>
          </p:nvSpPr>
          <p:spPr>
            <a:xfrm>
              <a:off x="848083" y="3730222"/>
              <a:ext cx="69515" cy="70746"/>
            </a:xfrm>
            <a:custGeom>
              <a:avLst/>
              <a:gdLst/>
              <a:ahLst/>
              <a:cxnLst/>
              <a:rect l="l" t="t" r="r" b="b"/>
              <a:pathLst>
                <a:path w="1016" h="1034" extrusionOk="0">
                  <a:moveTo>
                    <a:pt x="1" y="0"/>
                  </a:moveTo>
                  <a:lnTo>
                    <a:pt x="1" y="1034"/>
                  </a:lnTo>
                  <a:lnTo>
                    <a:pt x="1015" y="1034"/>
                  </a:lnTo>
                  <a:lnTo>
                    <a:pt x="10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0;p44">
              <a:extLst>
                <a:ext uri="{FF2B5EF4-FFF2-40B4-BE49-F238E27FC236}">
                  <a16:creationId xmlns:a16="http://schemas.microsoft.com/office/drawing/2014/main" id="{85C9E92C-CBC6-4241-BEC9-B90D1F3191A3}"/>
                </a:ext>
              </a:extLst>
            </p:cNvPr>
            <p:cNvSpPr/>
            <p:nvPr/>
          </p:nvSpPr>
          <p:spPr>
            <a:xfrm>
              <a:off x="849383" y="3866380"/>
              <a:ext cx="69515" cy="69515"/>
            </a:xfrm>
            <a:custGeom>
              <a:avLst/>
              <a:gdLst/>
              <a:ahLst/>
              <a:cxnLst/>
              <a:rect l="l" t="t" r="r" b="b"/>
              <a:pathLst>
                <a:path w="1016" h="1016" extrusionOk="0">
                  <a:moveTo>
                    <a:pt x="1" y="1"/>
                  </a:moveTo>
                  <a:lnTo>
                    <a:pt x="1" y="1015"/>
                  </a:lnTo>
                  <a:lnTo>
                    <a:pt x="1015" y="1015"/>
                  </a:lnTo>
                  <a:lnTo>
                    <a:pt x="1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492;p44">
            <a:extLst>
              <a:ext uri="{FF2B5EF4-FFF2-40B4-BE49-F238E27FC236}">
                <a16:creationId xmlns:a16="http://schemas.microsoft.com/office/drawing/2014/main" id="{A1076138-D0AB-4D68-B2DB-464B2460EA6D}"/>
              </a:ext>
            </a:extLst>
          </p:cNvPr>
          <p:cNvGrpSpPr/>
          <p:nvPr/>
        </p:nvGrpSpPr>
        <p:grpSpPr>
          <a:xfrm>
            <a:off x="349500" y="251745"/>
            <a:ext cx="336631" cy="343199"/>
            <a:chOff x="713225" y="3660775"/>
            <a:chExt cx="336631" cy="343199"/>
          </a:xfrm>
          <a:solidFill>
            <a:schemeClr val="accent5">
              <a:lumMod val="75000"/>
            </a:schemeClr>
          </a:solidFill>
        </p:grpSpPr>
        <p:sp>
          <p:nvSpPr>
            <p:cNvPr id="33" name="Google Shape;493;p44">
              <a:extLst>
                <a:ext uri="{FF2B5EF4-FFF2-40B4-BE49-F238E27FC236}">
                  <a16:creationId xmlns:a16="http://schemas.microsoft.com/office/drawing/2014/main" id="{3132D914-791E-418B-9F22-902E8115B339}"/>
                </a:ext>
              </a:extLst>
            </p:cNvPr>
            <p:cNvSpPr/>
            <p:nvPr/>
          </p:nvSpPr>
          <p:spPr>
            <a:xfrm>
              <a:off x="980341" y="3660775"/>
              <a:ext cx="69515" cy="70815"/>
            </a:xfrm>
            <a:custGeom>
              <a:avLst/>
              <a:gdLst/>
              <a:ahLst/>
              <a:cxnLst/>
              <a:rect l="l" t="t" r="r" b="b"/>
              <a:pathLst>
                <a:path w="1016" h="1035" extrusionOk="0">
                  <a:moveTo>
                    <a:pt x="1" y="1"/>
                  </a:moveTo>
                  <a:lnTo>
                    <a:pt x="1" y="1034"/>
                  </a:lnTo>
                  <a:lnTo>
                    <a:pt x="1015" y="1034"/>
                  </a:lnTo>
                  <a:lnTo>
                    <a:pt x="1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4;p44">
              <a:extLst>
                <a:ext uri="{FF2B5EF4-FFF2-40B4-BE49-F238E27FC236}">
                  <a16:creationId xmlns:a16="http://schemas.microsoft.com/office/drawing/2014/main" id="{3B8EC864-C550-4D79-A2C0-28A603342896}"/>
                </a:ext>
              </a:extLst>
            </p:cNvPr>
            <p:cNvSpPr/>
            <p:nvPr/>
          </p:nvSpPr>
          <p:spPr>
            <a:xfrm>
              <a:off x="713225" y="3933228"/>
              <a:ext cx="70746" cy="70746"/>
            </a:xfrm>
            <a:custGeom>
              <a:avLst/>
              <a:gdLst/>
              <a:ahLst/>
              <a:cxnLst/>
              <a:rect l="l" t="t" r="r" b="b"/>
              <a:pathLst>
                <a:path w="1034" h="1034" extrusionOk="0">
                  <a:moveTo>
                    <a:pt x="0" y="0"/>
                  </a:moveTo>
                  <a:lnTo>
                    <a:pt x="0" y="1034"/>
                  </a:lnTo>
                  <a:lnTo>
                    <a:pt x="1034" y="1034"/>
                  </a:lnTo>
                  <a:lnTo>
                    <a:pt x="10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5;p44">
              <a:extLst>
                <a:ext uri="{FF2B5EF4-FFF2-40B4-BE49-F238E27FC236}">
                  <a16:creationId xmlns:a16="http://schemas.microsoft.com/office/drawing/2014/main" id="{29B22584-6A34-423E-B925-65E09CD193CF}"/>
                </a:ext>
              </a:extLst>
            </p:cNvPr>
            <p:cNvSpPr/>
            <p:nvPr/>
          </p:nvSpPr>
          <p:spPr>
            <a:xfrm>
              <a:off x="980341" y="3933228"/>
              <a:ext cx="69515" cy="70746"/>
            </a:xfrm>
            <a:custGeom>
              <a:avLst/>
              <a:gdLst/>
              <a:ahLst/>
              <a:cxnLst/>
              <a:rect l="l" t="t" r="r" b="b"/>
              <a:pathLst>
                <a:path w="1016" h="1034" extrusionOk="0">
                  <a:moveTo>
                    <a:pt x="1" y="0"/>
                  </a:moveTo>
                  <a:lnTo>
                    <a:pt x="1" y="1034"/>
                  </a:lnTo>
                  <a:lnTo>
                    <a:pt x="1015" y="1034"/>
                  </a:lnTo>
                  <a:lnTo>
                    <a:pt x="10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6;p44">
              <a:extLst>
                <a:ext uri="{FF2B5EF4-FFF2-40B4-BE49-F238E27FC236}">
                  <a16:creationId xmlns:a16="http://schemas.microsoft.com/office/drawing/2014/main" id="{ECAD6217-0738-4932-964F-D65A2036C2D8}"/>
                </a:ext>
              </a:extLst>
            </p:cNvPr>
            <p:cNvSpPr/>
            <p:nvPr/>
          </p:nvSpPr>
          <p:spPr>
            <a:xfrm>
              <a:off x="713225" y="3660775"/>
              <a:ext cx="70746" cy="70815"/>
            </a:xfrm>
            <a:custGeom>
              <a:avLst/>
              <a:gdLst/>
              <a:ahLst/>
              <a:cxnLst/>
              <a:rect l="l" t="t" r="r" b="b"/>
              <a:pathLst>
                <a:path w="1034" h="1035" extrusionOk="0">
                  <a:moveTo>
                    <a:pt x="0" y="1"/>
                  </a:moveTo>
                  <a:lnTo>
                    <a:pt x="0" y="1034"/>
                  </a:lnTo>
                  <a:lnTo>
                    <a:pt x="1034" y="1034"/>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7;p44">
              <a:extLst>
                <a:ext uri="{FF2B5EF4-FFF2-40B4-BE49-F238E27FC236}">
                  <a16:creationId xmlns:a16="http://schemas.microsoft.com/office/drawing/2014/main" id="{BC8240B7-2502-4DA6-82F4-A9CECB825786}"/>
                </a:ext>
              </a:extLst>
            </p:cNvPr>
            <p:cNvSpPr/>
            <p:nvPr/>
          </p:nvSpPr>
          <p:spPr>
            <a:xfrm>
              <a:off x="916230" y="3799601"/>
              <a:ext cx="70746" cy="69515"/>
            </a:xfrm>
            <a:custGeom>
              <a:avLst/>
              <a:gdLst/>
              <a:ahLst/>
              <a:cxnLst/>
              <a:rect l="l" t="t" r="r" b="b"/>
              <a:pathLst>
                <a:path w="1034" h="1016" extrusionOk="0">
                  <a:moveTo>
                    <a:pt x="0" y="1"/>
                  </a:moveTo>
                  <a:lnTo>
                    <a:pt x="0" y="1015"/>
                  </a:lnTo>
                  <a:lnTo>
                    <a:pt x="1034" y="1015"/>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8;p44">
              <a:extLst>
                <a:ext uri="{FF2B5EF4-FFF2-40B4-BE49-F238E27FC236}">
                  <a16:creationId xmlns:a16="http://schemas.microsoft.com/office/drawing/2014/main" id="{C0F404C9-8C6F-4C37-BE16-E9DFF7441594}"/>
                </a:ext>
              </a:extLst>
            </p:cNvPr>
            <p:cNvSpPr/>
            <p:nvPr/>
          </p:nvSpPr>
          <p:spPr>
            <a:xfrm>
              <a:off x="780004" y="3799601"/>
              <a:ext cx="70746" cy="69515"/>
            </a:xfrm>
            <a:custGeom>
              <a:avLst/>
              <a:gdLst/>
              <a:ahLst/>
              <a:cxnLst/>
              <a:rect l="l" t="t" r="r" b="b"/>
              <a:pathLst>
                <a:path w="1034" h="1016" extrusionOk="0">
                  <a:moveTo>
                    <a:pt x="0" y="1"/>
                  </a:moveTo>
                  <a:lnTo>
                    <a:pt x="0" y="1015"/>
                  </a:lnTo>
                  <a:lnTo>
                    <a:pt x="1034" y="1015"/>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99;p44">
              <a:extLst>
                <a:ext uri="{FF2B5EF4-FFF2-40B4-BE49-F238E27FC236}">
                  <a16:creationId xmlns:a16="http://schemas.microsoft.com/office/drawing/2014/main" id="{E84B0218-8A09-46B8-8A7A-203CAB7A6ACC}"/>
                </a:ext>
              </a:extLst>
            </p:cNvPr>
            <p:cNvSpPr/>
            <p:nvPr/>
          </p:nvSpPr>
          <p:spPr>
            <a:xfrm>
              <a:off x="848083" y="3730222"/>
              <a:ext cx="69515" cy="70746"/>
            </a:xfrm>
            <a:custGeom>
              <a:avLst/>
              <a:gdLst/>
              <a:ahLst/>
              <a:cxnLst/>
              <a:rect l="l" t="t" r="r" b="b"/>
              <a:pathLst>
                <a:path w="1016" h="1034" extrusionOk="0">
                  <a:moveTo>
                    <a:pt x="1" y="0"/>
                  </a:moveTo>
                  <a:lnTo>
                    <a:pt x="1" y="1034"/>
                  </a:lnTo>
                  <a:lnTo>
                    <a:pt x="1015" y="1034"/>
                  </a:lnTo>
                  <a:lnTo>
                    <a:pt x="10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0;p44">
              <a:extLst>
                <a:ext uri="{FF2B5EF4-FFF2-40B4-BE49-F238E27FC236}">
                  <a16:creationId xmlns:a16="http://schemas.microsoft.com/office/drawing/2014/main" id="{7EC993E8-825C-433D-BC3C-408181631DCE}"/>
                </a:ext>
              </a:extLst>
            </p:cNvPr>
            <p:cNvSpPr/>
            <p:nvPr/>
          </p:nvSpPr>
          <p:spPr>
            <a:xfrm>
              <a:off x="849383" y="3866380"/>
              <a:ext cx="69515" cy="69515"/>
            </a:xfrm>
            <a:custGeom>
              <a:avLst/>
              <a:gdLst/>
              <a:ahLst/>
              <a:cxnLst/>
              <a:rect l="l" t="t" r="r" b="b"/>
              <a:pathLst>
                <a:path w="1016" h="1016" extrusionOk="0">
                  <a:moveTo>
                    <a:pt x="1" y="1"/>
                  </a:moveTo>
                  <a:lnTo>
                    <a:pt x="1" y="1015"/>
                  </a:lnTo>
                  <a:lnTo>
                    <a:pt x="1015" y="1015"/>
                  </a:lnTo>
                  <a:lnTo>
                    <a:pt x="1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92;p44">
            <a:extLst>
              <a:ext uri="{FF2B5EF4-FFF2-40B4-BE49-F238E27FC236}">
                <a16:creationId xmlns:a16="http://schemas.microsoft.com/office/drawing/2014/main" id="{D1BE7A09-9A05-4DAD-BF84-A96F76A83899}"/>
              </a:ext>
            </a:extLst>
          </p:cNvPr>
          <p:cNvGrpSpPr/>
          <p:nvPr/>
        </p:nvGrpSpPr>
        <p:grpSpPr>
          <a:xfrm>
            <a:off x="8419429" y="3883670"/>
            <a:ext cx="336631" cy="343199"/>
            <a:chOff x="713225" y="3660775"/>
            <a:chExt cx="336631" cy="343199"/>
          </a:xfrm>
          <a:solidFill>
            <a:schemeClr val="accent5">
              <a:lumMod val="75000"/>
            </a:schemeClr>
          </a:solidFill>
        </p:grpSpPr>
        <p:sp>
          <p:nvSpPr>
            <p:cNvPr id="42" name="Google Shape;493;p44">
              <a:extLst>
                <a:ext uri="{FF2B5EF4-FFF2-40B4-BE49-F238E27FC236}">
                  <a16:creationId xmlns:a16="http://schemas.microsoft.com/office/drawing/2014/main" id="{EC475138-56ED-4253-8C79-0A5FCAE3231D}"/>
                </a:ext>
              </a:extLst>
            </p:cNvPr>
            <p:cNvSpPr/>
            <p:nvPr/>
          </p:nvSpPr>
          <p:spPr>
            <a:xfrm>
              <a:off x="980341" y="3660775"/>
              <a:ext cx="69515" cy="70815"/>
            </a:xfrm>
            <a:custGeom>
              <a:avLst/>
              <a:gdLst/>
              <a:ahLst/>
              <a:cxnLst/>
              <a:rect l="l" t="t" r="r" b="b"/>
              <a:pathLst>
                <a:path w="1016" h="1035" extrusionOk="0">
                  <a:moveTo>
                    <a:pt x="1" y="1"/>
                  </a:moveTo>
                  <a:lnTo>
                    <a:pt x="1" y="1034"/>
                  </a:lnTo>
                  <a:lnTo>
                    <a:pt x="1015" y="1034"/>
                  </a:lnTo>
                  <a:lnTo>
                    <a:pt x="1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94;p44">
              <a:extLst>
                <a:ext uri="{FF2B5EF4-FFF2-40B4-BE49-F238E27FC236}">
                  <a16:creationId xmlns:a16="http://schemas.microsoft.com/office/drawing/2014/main" id="{02A05496-4B0B-4312-9D63-1F2AA2924DC2}"/>
                </a:ext>
              </a:extLst>
            </p:cNvPr>
            <p:cNvSpPr/>
            <p:nvPr/>
          </p:nvSpPr>
          <p:spPr>
            <a:xfrm>
              <a:off x="713225" y="3933228"/>
              <a:ext cx="70746" cy="70746"/>
            </a:xfrm>
            <a:custGeom>
              <a:avLst/>
              <a:gdLst/>
              <a:ahLst/>
              <a:cxnLst/>
              <a:rect l="l" t="t" r="r" b="b"/>
              <a:pathLst>
                <a:path w="1034" h="1034" extrusionOk="0">
                  <a:moveTo>
                    <a:pt x="0" y="0"/>
                  </a:moveTo>
                  <a:lnTo>
                    <a:pt x="0" y="1034"/>
                  </a:lnTo>
                  <a:lnTo>
                    <a:pt x="1034" y="1034"/>
                  </a:lnTo>
                  <a:lnTo>
                    <a:pt x="10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5;p44">
              <a:extLst>
                <a:ext uri="{FF2B5EF4-FFF2-40B4-BE49-F238E27FC236}">
                  <a16:creationId xmlns:a16="http://schemas.microsoft.com/office/drawing/2014/main" id="{2C43F718-73DE-41BE-9271-A5192F010A11}"/>
                </a:ext>
              </a:extLst>
            </p:cNvPr>
            <p:cNvSpPr/>
            <p:nvPr/>
          </p:nvSpPr>
          <p:spPr>
            <a:xfrm>
              <a:off x="980341" y="3933228"/>
              <a:ext cx="69515" cy="70746"/>
            </a:xfrm>
            <a:custGeom>
              <a:avLst/>
              <a:gdLst/>
              <a:ahLst/>
              <a:cxnLst/>
              <a:rect l="l" t="t" r="r" b="b"/>
              <a:pathLst>
                <a:path w="1016" h="1034" extrusionOk="0">
                  <a:moveTo>
                    <a:pt x="1" y="0"/>
                  </a:moveTo>
                  <a:lnTo>
                    <a:pt x="1" y="1034"/>
                  </a:lnTo>
                  <a:lnTo>
                    <a:pt x="1015" y="1034"/>
                  </a:lnTo>
                  <a:lnTo>
                    <a:pt x="10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6;p44">
              <a:extLst>
                <a:ext uri="{FF2B5EF4-FFF2-40B4-BE49-F238E27FC236}">
                  <a16:creationId xmlns:a16="http://schemas.microsoft.com/office/drawing/2014/main" id="{1625EEC5-BD03-428F-A2AA-E00481653D9C}"/>
                </a:ext>
              </a:extLst>
            </p:cNvPr>
            <p:cNvSpPr/>
            <p:nvPr/>
          </p:nvSpPr>
          <p:spPr>
            <a:xfrm>
              <a:off x="713225" y="3660775"/>
              <a:ext cx="70746" cy="70815"/>
            </a:xfrm>
            <a:custGeom>
              <a:avLst/>
              <a:gdLst/>
              <a:ahLst/>
              <a:cxnLst/>
              <a:rect l="l" t="t" r="r" b="b"/>
              <a:pathLst>
                <a:path w="1034" h="1035" extrusionOk="0">
                  <a:moveTo>
                    <a:pt x="0" y="1"/>
                  </a:moveTo>
                  <a:lnTo>
                    <a:pt x="0" y="1034"/>
                  </a:lnTo>
                  <a:lnTo>
                    <a:pt x="1034" y="1034"/>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7;p44">
              <a:extLst>
                <a:ext uri="{FF2B5EF4-FFF2-40B4-BE49-F238E27FC236}">
                  <a16:creationId xmlns:a16="http://schemas.microsoft.com/office/drawing/2014/main" id="{E1AEDB9C-3D49-4EDD-8509-AB937D0D7060}"/>
                </a:ext>
              </a:extLst>
            </p:cNvPr>
            <p:cNvSpPr/>
            <p:nvPr/>
          </p:nvSpPr>
          <p:spPr>
            <a:xfrm>
              <a:off x="916230" y="3799601"/>
              <a:ext cx="70746" cy="69515"/>
            </a:xfrm>
            <a:custGeom>
              <a:avLst/>
              <a:gdLst/>
              <a:ahLst/>
              <a:cxnLst/>
              <a:rect l="l" t="t" r="r" b="b"/>
              <a:pathLst>
                <a:path w="1034" h="1016" extrusionOk="0">
                  <a:moveTo>
                    <a:pt x="0" y="1"/>
                  </a:moveTo>
                  <a:lnTo>
                    <a:pt x="0" y="1015"/>
                  </a:lnTo>
                  <a:lnTo>
                    <a:pt x="1034" y="1015"/>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98;p44">
              <a:extLst>
                <a:ext uri="{FF2B5EF4-FFF2-40B4-BE49-F238E27FC236}">
                  <a16:creationId xmlns:a16="http://schemas.microsoft.com/office/drawing/2014/main" id="{9AB9FA5C-F37B-46AA-BE06-9FF9552220EE}"/>
                </a:ext>
              </a:extLst>
            </p:cNvPr>
            <p:cNvSpPr/>
            <p:nvPr/>
          </p:nvSpPr>
          <p:spPr>
            <a:xfrm>
              <a:off x="780004" y="3799601"/>
              <a:ext cx="70746" cy="69515"/>
            </a:xfrm>
            <a:custGeom>
              <a:avLst/>
              <a:gdLst/>
              <a:ahLst/>
              <a:cxnLst/>
              <a:rect l="l" t="t" r="r" b="b"/>
              <a:pathLst>
                <a:path w="1034" h="1016" extrusionOk="0">
                  <a:moveTo>
                    <a:pt x="0" y="1"/>
                  </a:moveTo>
                  <a:lnTo>
                    <a:pt x="0" y="1015"/>
                  </a:lnTo>
                  <a:lnTo>
                    <a:pt x="1034" y="1015"/>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9;p44">
              <a:extLst>
                <a:ext uri="{FF2B5EF4-FFF2-40B4-BE49-F238E27FC236}">
                  <a16:creationId xmlns:a16="http://schemas.microsoft.com/office/drawing/2014/main" id="{A7DA47D5-0F13-4D36-9DB9-3BCFE74CEE32}"/>
                </a:ext>
              </a:extLst>
            </p:cNvPr>
            <p:cNvSpPr/>
            <p:nvPr/>
          </p:nvSpPr>
          <p:spPr>
            <a:xfrm>
              <a:off x="848083" y="3730222"/>
              <a:ext cx="69515" cy="70746"/>
            </a:xfrm>
            <a:custGeom>
              <a:avLst/>
              <a:gdLst/>
              <a:ahLst/>
              <a:cxnLst/>
              <a:rect l="l" t="t" r="r" b="b"/>
              <a:pathLst>
                <a:path w="1016" h="1034" extrusionOk="0">
                  <a:moveTo>
                    <a:pt x="1" y="0"/>
                  </a:moveTo>
                  <a:lnTo>
                    <a:pt x="1" y="1034"/>
                  </a:lnTo>
                  <a:lnTo>
                    <a:pt x="1015" y="1034"/>
                  </a:lnTo>
                  <a:lnTo>
                    <a:pt x="10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00;p44">
              <a:extLst>
                <a:ext uri="{FF2B5EF4-FFF2-40B4-BE49-F238E27FC236}">
                  <a16:creationId xmlns:a16="http://schemas.microsoft.com/office/drawing/2014/main" id="{5575D074-B2EC-4F1E-8C4B-F223B2C7700E}"/>
                </a:ext>
              </a:extLst>
            </p:cNvPr>
            <p:cNvSpPr/>
            <p:nvPr/>
          </p:nvSpPr>
          <p:spPr>
            <a:xfrm>
              <a:off x="849383" y="3866380"/>
              <a:ext cx="69515" cy="69515"/>
            </a:xfrm>
            <a:custGeom>
              <a:avLst/>
              <a:gdLst/>
              <a:ahLst/>
              <a:cxnLst/>
              <a:rect l="l" t="t" r="r" b="b"/>
              <a:pathLst>
                <a:path w="1016" h="1016" extrusionOk="0">
                  <a:moveTo>
                    <a:pt x="1" y="1"/>
                  </a:moveTo>
                  <a:lnTo>
                    <a:pt x="1" y="1015"/>
                  </a:lnTo>
                  <a:lnTo>
                    <a:pt x="1015" y="1015"/>
                  </a:lnTo>
                  <a:lnTo>
                    <a:pt x="1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492;p44">
            <a:extLst>
              <a:ext uri="{FF2B5EF4-FFF2-40B4-BE49-F238E27FC236}">
                <a16:creationId xmlns:a16="http://schemas.microsoft.com/office/drawing/2014/main" id="{F6621265-9BCF-42B2-9983-006D804964ED}"/>
              </a:ext>
            </a:extLst>
          </p:cNvPr>
          <p:cNvGrpSpPr/>
          <p:nvPr/>
        </p:nvGrpSpPr>
        <p:grpSpPr>
          <a:xfrm>
            <a:off x="1073793" y="4207616"/>
            <a:ext cx="336631" cy="343199"/>
            <a:chOff x="713225" y="3660775"/>
            <a:chExt cx="336631" cy="343199"/>
          </a:xfrm>
          <a:solidFill>
            <a:schemeClr val="accent5">
              <a:lumMod val="75000"/>
            </a:schemeClr>
          </a:solidFill>
        </p:grpSpPr>
        <p:sp>
          <p:nvSpPr>
            <p:cNvPr id="51" name="Google Shape;493;p44">
              <a:extLst>
                <a:ext uri="{FF2B5EF4-FFF2-40B4-BE49-F238E27FC236}">
                  <a16:creationId xmlns:a16="http://schemas.microsoft.com/office/drawing/2014/main" id="{3581EA47-E1A7-44D8-A4EE-1C75F2C074B4}"/>
                </a:ext>
              </a:extLst>
            </p:cNvPr>
            <p:cNvSpPr/>
            <p:nvPr/>
          </p:nvSpPr>
          <p:spPr>
            <a:xfrm>
              <a:off x="980341" y="3660775"/>
              <a:ext cx="69515" cy="70815"/>
            </a:xfrm>
            <a:custGeom>
              <a:avLst/>
              <a:gdLst/>
              <a:ahLst/>
              <a:cxnLst/>
              <a:rect l="l" t="t" r="r" b="b"/>
              <a:pathLst>
                <a:path w="1016" h="1035" extrusionOk="0">
                  <a:moveTo>
                    <a:pt x="1" y="1"/>
                  </a:moveTo>
                  <a:lnTo>
                    <a:pt x="1" y="1034"/>
                  </a:lnTo>
                  <a:lnTo>
                    <a:pt x="1015" y="1034"/>
                  </a:lnTo>
                  <a:lnTo>
                    <a:pt x="1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94;p44">
              <a:extLst>
                <a:ext uri="{FF2B5EF4-FFF2-40B4-BE49-F238E27FC236}">
                  <a16:creationId xmlns:a16="http://schemas.microsoft.com/office/drawing/2014/main" id="{4296F4AD-3B1F-445A-AC16-EF7BAD46CAEB}"/>
                </a:ext>
              </a:extLst>
            </p:cNvPr>
            <p:cNvSpPr/>
            <p:nvPr/>
          </p:nvSpPr>
          <p:spPr>
            <a:xfrm>
              <a:off x="713225" y="3933228"/>
              <a:ext cx="70746" cy="70746"/>
            </a:xfrm>
            <a:custGeom>
              <a:avLst/>
              <a:gdLst/>
              <a:ahLst/>
              <a:cxnLst/>
              <a:rect l="l" t="t" r="r" b="b"/>
              <a:pathLst>
                <a:path w="1034" h="1034" extrusionOk="0">
                  <a:moveTo>
                    <a:pt x="0" y="0"/>
                  </a:moveTo>
                  <a:lnTo>
                    <a:pt x="0" y="1034"/>
                  </a:lnTo>
                  <a:lnTo>
                    <a:pt x="1034" y="1034"/>
                  </a:lnTo>
                  <a:lnTo>
                    <a:pt x="10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95;p44">
              <a:extLst>
                <a:ext uri="{FF2B5EF4-FFF2-40B4-BE49-F238E27FC236}">
                  <a16:creationId xmlns:a16="http://schemas.microsoft.com/office/drawing/2014/main" id="{CA01E7DC-C117-437D-ABF3-89E148349A7C}"/>
                </a:ext>
              </a:extLst>
            </p:cNvPr>
            <p:cNvSpPr/>
            <p:nvPr/>
          </p:nvSpPr>
          <p:spPr>
            <a:xfrm>
              <a:off x="980341" y="3933228"/>
              <a:ext cx="69515" cy="70746"/>
            </a:xfrm>
            <a:custGeom>
              <a:avLst/>
              <a:gdLst/>
              <a:ahLst/>
              <a:cxnLst/>
              <a:rect l="l" t="t" r="r" b="b"/>
              <a:pathLst>
                <a:path w="1016" h="1034" extrusionOk="0">
                  <a:moveTo>
                    <a:pt x="1" y="0"/>
                  </a:moveTo>
                  <a:lnTo>
                    <a:pt x="1" y="1034"/>
                  </a:lnTo>
                  <a:lnTo>
                    <a:pt x="1015" y="1034"/>
                  </a:lnTo>
                  <a:lnTo>
                    <a:pt x="10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96;p44">
              <a:extLst>
                <a:ext uri="{FF2B5EF4-FFF2-40B4-BE49-F238E27FC236}">
                  <a16:creationId xmlns:a16="http://schemas.microsoft.com/office/drawing/2014/main" id="{E74A5054-5B6D-401E-BAF3-4949EEF41700}"/>
                </a:ext>
              </a:extLst>
            </p:cNvPr>
            <p:cNvSpPr/>
            <p:nvPr/>
          </p:nvSpPr>
          <p:spPr>
            <a:xfrm>
              <a:off x="713225" y="3660775"/>
              <a:ext cx="70746" cy="70815"/>
            </a:xfrm>
            <a:custGeom>
              <a:avLst/>
              <a:gdLst/>
              <a:ahLst/>
              <a:cxnLst/>
              <a:rect l="l" t="t" r="r" b="b"/>
              <a:pathLst>
                <a:path w="1034" h="1035" extrusionOk="0">
                  <a:moveTo>
                    <a:pt x="0" y="1"/>
                  </a:moveTo>
                  <a:lnTo>
                    <a:pt x="0" y="1034"/>
                  </a:lnTo>
                  <a:lnTo>
                    <a:pt x="1034" y="1034"/>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97;p44">
              <a:extLst>
                <a:ext uri="{FF2B5EF4-FFF2-40B4-BE49-F238E27FC236}">
                  <a16:creationId xmlns:a16="http://schemas.microsoft.com/office/drawing/2014/main" id="{63EFA399-3A08-43BB-983B-A60287ECE1FB}"/>
                </a:ext>
              </a:extLst>
            </p:cNvPr>
            <p:cNvSpPr/>
            <p:nvPr/>
          </p:nvSpPr>
          <p:spPr>
            <a:xfrm>
              <a:off x="916230" y="3799601"/>
              <a:ext cx="70746" cy="69515"/>
            </a:xfrm>
            <a:custGeom>
              <a:avLst/>
              <a:gdLst/>
              <a:ahLst/>
              <a:cxnLst/>
              <a:rect l="l" t="t" r="r" b="b"/>
              <a:pathLst>
                <a:path w="1034" h="1016" extrusionOk="0">
                  <a:moveTo>
                    <a:pt x="0" y="1"/>
                  </a:moveTo>
                  <a:lnTo>
                    <a:pt x="0" y="1015"/>
                  </a:lnTo>
                  <a:lnTo>
                    <a:pt x="1034" y="1015"/>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98;p44">
              <a:extLst>
                <a:ext uri="{FF2B5EF4-FFF2-40B4-BE49-F238E27FC236}">
                  <a16:creationId xmlns:a16="http://schemas.microsoft.com/office/drawing/2014/main" id="{BC63ECEB-8B3A-4738-8546-CA377F666E82}"/>
                </a:ext>
              </a:extLst>
            </p:cNvPr>
            <p:cNvSpPr/>
            <p:nvPr/>
          </p:nvSpPr>
          <p:spPr>
            <a:xfrm>
              <a:off x="780004" y="3799601"/>
              <a:ext cx="70746" cy="69515"/>
            </a:xfrm>
            <a:custGeom>
              <a:avLst/>
              <a:gdLst/>
              <a:ahLst/>
              <a:cxnLst/>
              <a:rect l="l" t="t" r="r" b="b"/>
              <a:pathLst>
                <a:path w="1034" h="1016" extrusionOk="0">
                  <a:moveTo>
                    <a:pt x="0" y="1"/>
                  </a:moveTo>
                  <a:lnTo>
                    <a:pt x="0" y="1015"/>
                  </a:lnTo>
                  <a:lnTo>
                    <a:pt x="1034" y="1015"/>
                  </a:lnTo>
                  <a:lnTo>
                    <a:pt x="10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99;p44">
              <a:extLst>
                <a:ext uri="{FF2B5EF4-FFF2-40B4-BE49-F238E27FC236}">
                  <a16:creationId xmlns:a16="http://schemas.microsoft.com/office/drawing/2014/main" id="{2AC9FECC-C4BA-4190-849D-55F24B6D0D2E}"/>
                </a:ext>
              </a:extLst>
            </p:cNvPr>
            <p:cNvSpPr/>
            <p:nvPr/>
          </p:nvSpPr>
          <p:spPr>
            <a:xfrm>
              <a:off x="848083" y="3730222"/>
              <a:ext cx="69515" cy="70746"/>
            </a:xfrm>
            <a:custGeom>
              <a:avLst/>
              <a:gdLst/>
              <a:ahLst/>
              <a:cxnLst/>
              <a:rect l="l" t="t" r="r" b="b"/>
              <a:pathLst>
                <a:path w="1016" h="1034" extrusionOk="0">
                  <a:moveTo>
                    <a:pt x="1" y="0"/>
                  </a:moveTo>
                  <a:lnTo>
                    <a:pt x="1" y="1034"/>
                  </a:lnTo>
                  <a:lnTo>
                    <a:pt x="1015" y="1034"/>
                  </a:lnTo>
                  <a:lnTo>
                    <a:pt x="10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00;p44">
              <a:extLst>
                <a:ext uri="{FF2B5EF4-FFF2-40B4-BE49-F238E27FC236}">
                  <a16:creationId xmlns:a16="http://schemas.microsoft.com/office/drawing/2014/main" id="{9A041051-EDAE-4CC1-9EA8-05334DD3706C}"/>
                </a:ext>
              </a:extLst>
            </p:cNvPr>
            <p:cNvSpPr/>
            <p:nvPr/>
          </p:nvSpPr>
          <p:spPr>
            <a:xfrm>
              <a:off x="849383" y="3866380"/>
              <a:ext cx="69515" cy="69515"/>
            </a:xfrm>
            <a:custGeom>
              <a:avLst/>
              <a:gdLst/>
              <a:ahLst/>
              <a:cxnLst/>
              <a:rect l="l" t="t" r="r" b="b"/>
              <a:pathLst>
                <a:path w="1016" h="1016" extrusionOk="0">
                  <a:moveTo>
                    <a:pt x="1" y="1"/>
                  </a:moveTo>
                  <a:lnTo>
                    <a:pt x="1" y="1015"/>
                  </a:lnTo>
                  <a:lnTo>
                    <a:pt x="1015" y="1015"/>
                  </a:lnTo>
                  <a:lnTo>
                    <a:pt x="1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17" name="CuadroTexto 16">
            <a:extLst>
              <a:ext uri="{FF2B5EF4-FFF2-40B4-BE49-F238E27FC236}">
                <a16:creationId xmlns:a16="http://schemas.microsoft.com/office/drawing/2014/main" id="{6789502E-1D7F-443E-B782-E4D27F5E2998}"/>
              </a:ext>
            </a:extLst>
          </p:cNvPr>
          <p:cNvSpPr txBox="1"/>
          <p:nvPr/>
        </p:nvSpPr>
        <p:spPr>
          <a:xfrm>
            <a:off x="865170" y="302242"/>
            <a:ext cx="6904759" cy="523220"/>
          </a:xfrm>
          <a:prstGeom prst="rect">
            <a:avLst/>
          </a:prstGeom>
          <a:noFill/>
        </p:spPr>
        <p:txBody>
          <a:bodyPr wrap="square">
            <a:spAutoFit/>
          </a:bodyPr>
          <a:lstStyle/>
          <a:p>
            <a:pPr marL="0" lvl="0" indent="0" algn="ctr" rtl="0">
              <a:spcBef>
                <a:spcPts val="0"/>
              </a:spcBef>
              <a:spcAft>
                <a:spcPts val="0"/>
              </a:spcAft>
              <a:buNone/>
            </a:pPr>
            <a:r>
              <a:rPr lang="es-ES" sz="2800" dirty="0">
                <a:solidFill>
                  <a:srgbClr val="FFFF00"/>
                </a:solidFill>
              </a:rPr>
              <a:t>LISTADO DE JUEGOS</a:t>
            </a:r>
          </a:p>
        </p:txBody>
      </p:sp>
      <p:pic>
        <p:nvPicPr>
          <p:cNvPr id="3" name="Imagen 2">
            <a:extLst>
              <a:ext uri="{FF2B5EF4-FFF2-40B4-BE49-F238E27FC236}">
                <a16:creationId xmlns:a16="http://schemas.microsoft.com/office/drawing/2014/main" id="{26B934CD-D7FB-4E57-A377-9DC22846C7BD}"/>
              </a:ext>
            </a:extLst>
          </p:cNvPr>
          <p:cNvPicPr>
            <a:picLocks noChangeAspect="1"/>
          </p:cNvPicPr>
          <p:nvPr/>
        </p:nvPicPr>
        <p:blipFill>
          <a:blip r:embed="rId3"/>
          <a:stretch>
            <a:fillRect/>
          </a:stretch>
        </p:blipFill>
        <p:spPr>
          <a:xfrm>
            <a:off x="561109" y="1643898"/>
            <a:ext cx="3332017" cy="1620556"/>
          </a:xfrm>
          <a:prstGeom prst="rect">
            <a:avLst/>
          </a:prstGeom>
        </p:spPr>
      </p:pic>
      <p:pic>
        <p:nvPicPr>
          <p:cNvPr id="5" name="Imagen 4">
            <a:extLst>
              <a:ext uri="{FF2B5EF4-FFF2-40B4-BE49-F238E27FC236}">
                <a16:creationId xmlns:a16="http://schemas.microsoft.com/office/drawing/2014/main" id="{07E3E26B-7F60-440C-BAD8-16B01AE893EB}"/>
              </a:ext>
            </a:extLst>
          </p:cNvPr>
          <p:cNvPicPr>
            <a:picLocks noChangeAspect="1"/>
          </p:cNvPicPr>
          <p:nvPr/>
        </p:nvPicPr>
        <p:blipFill>
          <a:blip r:embed="rId4"/>
          <a:stretch>
            <a:fillRect/>
          </a:stretch>
        </p:blipFill>
        <p:spPr>
          <a:xfrm>
            <a:off x="4925290" y="1643898"/>
            <a:ext cx="3332017" cy="1621406"/>
          </a:xfrm>
          <a:prstGeom prst="rect">
            <a:avLst/>
          </a:prstGeom>
        </p:spPr>
      </p:pic>
    </p:spTree>
    <p:extLst>
      <p:ext uri="{BB962C8B-B14F-4D97-AF65-F5344CB8AC3E}">
        <p14:creationId xmlns:p14="http://schemas.microsoft.com/office/powerpoint/2010/main" val="2913994992"/>
      </p:ext>
    </p:extLst>
  </p:cSld>
  <p:clrMapOvr>
    <a:masterClrMapping/>
  </p:clrMapOvr>
</p:sld>
</file>

<file path=ppt/theme/theme1.xml><?xml version="1.0" encoding="utf-8"?>
<a:theme xmlns:a="http://schemas.openxmlformats.org/drawingml/2006/main" name="Arcade Game Lesson by Slidesgo">
  <a:themeElements>
    <a:clrScheme name="Simple Light">
      <a:dk1>
        <a:srgbClr val="692D17"/>
      </a:dk1>
      <a:lt1>
        <a:srgbClr val="FFFFFF"/>
      </a:lt1>
      <a:dk2>
        <a:srgbClr val="E5B0A1"/>
      </a:dk2>
      <a:lt2>
        <a:srgbClr val="1E130F"/>
      </a:lt2>
      <a:accent1>
        <a:srgbClr val="2DC252"/>
      </a:accent1>
      <a:accent2>
        <a:srgbClr val="FF0000"/>
      </a:accent2>
      <a:accent3>
        <a:srgbClr val="FF006E"/>
      </a:accent3>
      <a:accent4>
        <a:srgbClr val="8338EC"/>
      </a:accent4>
      <a:accent5>
        <a:srgbClr val="FFFF82"/>
      </a:accent5>
      <a:accent6>
        <a:srgbClr val="00BAD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TotalTime>
  <Words>358</Words>
  <Application>Microsoft Office PowerPoint</Application>
  <PresentationFormat>Presentación en pantalla (16:9)</PresentationFormat>
  <Paragraphs>54</Paragraphs>
  <Slides>19</Slides>
  <Notes>19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19</vt:i4>
      </vt:variant>
    </vt:vector>
  </HeadingPairs>
  <TitlesOfParts>
    <vt:vector size="24" baseType="lpstr">
      <vt:lpstr>Open Sans</vt:lpstr>
      <vt:lpstr>Arial</vt:lpstr>
      <vt:lpstr>Open Sans ExtraBold</vt:lpstr>
      <vt:lpstr>Russo One</vt:lpstr>
      <vt:lpstr>Arcade Game Lesson by Slidesgo</vt:lpstr>
      <vt:lpstr>Bienvenido a Critícame</vt:lpstr>
      <vt:lpstr>¿QUÉ ES CRITÍCAME?</vt:lpstr>
      <vt:lpstr>INTRODUCCIÓN</vt:lpstr>
      <vt:lpstr>"The cake is a lie" (Portal)  “Lo siento Mario, pero la princesa está en otro castillo.” (Super Mario Bros)   “Ya no hay noticias, solo propaganda.” (Mirror's Edge)  “La guerra. La guerra no cambia nunca.”  (Fallout)  Todos tomamos decisiones, pero al final nuestras decisiones nos hacen a nosotros.  (Bioshock)  Solía ser un aventurero como tú, hasta que recibí una flecha en la rodilla. (Skyrim)</vt:lpstr>
      <vt:lpstr>01.</vt:lpstr>
      <vt:lpstr>¿QUÉ ES CRITÍCAME? </vt:lpstr>
      <vt:lpstr>Presentación de PowerPoint</vt:lpstr>
      <vt:lpstr>Presentación de PowerPoint</vt:lpstr>
      <vt:lpstr>Presentación de PowerPoint</vt:lpstr>
      <vt:lpstr>02.</vt:lpstr>
      <vt:lpstr>FUNCIONES DISPONIBLES</vt:lpstr>
      <vt:lpstr>Presentación de PowerPoint</vt:lpstr>
      <vt:lpstr>Presentación de PowerPoint</vt:lpstr>
      <vt:lpstr>Presentación de PowerPoint</vt:lpstr>
      <vt:lpstr>03.</vt:lpstr>
      <vt:lpstr>Proceso de funcionamiento</vt:lpstr>
      <vt:lpstr>04.</vt:lpstr>
      <vt:lpstr>FUTURAS MEJORAS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Bienvenido a Critícame</dc:title>
  <cp:lastModifiedBy>Manuel Palomino</cp:lastModifiedBy>
  <cp:revision>23</cp:revision>
  <dcterms:modified xsi:type="dcterms:W3CDTF">2021-06-06T11:40:41Z</dcterms:modified>
</cp:coreProperties>
</file>